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9"/>
  </p:notesMasterIdLst>
  <p:handoutMasterIdLst>
    <p:handoutMasterId r:id="rId10"/>
  </p:handoutMasterIdLst>
  <p:sldIdLst>
    <p:sldId id="266" r:id="rId2"/>
    <p:sldId id="330" r:id="rId3"/>
    <p:sldId id="331" r:id="rId4"/>
    <p:sldId id="332" r:id="rId5"/>
    <p:sldId id="333" r:id="rId6"/>
    <p:sldId id="334" r:id="rId7"/>
    <p:sldId id="335" r:id="rId8"/>
  </p:sldIdLst>
  <p:sldSz cx="12192000" cy="6858000"/>
  <p:notesSz cx="6669088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40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88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36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84" algn="l" defTabSz="91429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4BA51-F45D-4759-8423-67169F91AC01}">
          <p14:sldIdLst>
            <p14:sldId id="266"/>
            <p14:sldId id="330"/>
            <p14:sldId id="331"/>
            <p14:sldId id="332"/>
          </p14:sldIdLst>
        </p14:section>
        <p14:section name="Spectral Graph Theory" id="{0BD1ADBA-40FA-48AC-A9B1-12AE488B4CDA}">
          <p14:sldIdLst>
            <p14:sldId id="333"/>
          </p14:sldIdLst>
        </p14:section>
        <p14:section name="Graph Coarsening" id="{638C443A-C3E5-42AC-961D-BC8DAB284A30}">
          <p14:sldIdLst>
            <p14:sldId id="334"/>
          </p14:sldIdLst>
        </p14:section>
        <p14:section name="Effects of Coarsening" id="{B1434851-7EBF-4C72-9E1D-22F9CE3CD0E9}">
          <p14:sldIdLst>
            <p14:sldId id="335"/>
          </p14:sldIdLst>
        </p14:section>
        <p14:section name="Recap" id="{7D8E61E5-1026-4B09-8AB6-683A2EF585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2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212" userDrawn="1">
          <p15:clr>
            <a:srgbClr val="A4A3A4"/>
          </p15:clr>
        </p15:guide>
        <p15:guide id="5" pos="7470" userDrawn="1">
          <p15:clr>
            <a:srgbClr val="A4A3A4"/>
          </p15:clr>
        </p15:guide>
        <p15:guide id="6" pos="2444" userDrawn="1">
          <p15:clr>
            <a:srgbClr val="A4A3A4"/>
          </p15:clr>
        </p15:guide>
        <p15:guide id="7" pos="2724" userDrawn="1">
          <p15:clr>
            <a:srgbClr val="A4A3A4"/>
          </p15:clr>
        </p15:guide>
        <p15:guide id="8" pos="3561" userDrawn="1">
          <p15:clr>
            <a:srgbClr val="A4A3A4"/>
          </p15:clr>
        </p15:guide>
        <p15:guide id="9" pos="4119" userDrawn="1">
          <p15:clr>
            <a:srgbClr val="A4A3A4"/>
          </p15:clr>
        </p15:guide>
        <p15:guide id="10" pos="4734" userDrawn="1">
          <p15:clr>
            <a:srgbClr val="A4A3A4"/>
          </p15:clr>
        </p15:guide>
        <p15:guide id="11" pos="5068" userDrawn="1">
          <p15:clr>
            <a:srgbClr val="A4A3A4"/>
          </p15:clr>
        </p15:guide>
        <p15:guide id="12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DB1"/>
    <a:srgbClr val="16316F"/>
    <a:srgbClr val="003A80"/>
    <a:srgbClr val="709BB6"/>
    <a:srgbClr val="F3CE81"/>
    <a:srgbClr val="EEF9F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80" autoAdjust="0"/>
    <p:restoredTop sz="95076" autoAdjust="0"/>
  </p:normalViewPr>
  <p:slideViewPr>
    <p:cSldViewPr showGuides="1">
      <p:cViewPr varScale="1">
        <p:scale>
          <a:sx n="128" d="100"/>
          <a:sy n="128" d="100"/>
        </p:scale>
        <p:origin x="82" y="216"/>
      </p:cViewPr>
      <p:guideLst>
        <p:guide orient="horz" pos="799"/>
        <p:guide orient="horz" pos="4020"/>
        <p:guide orient="horz" pos="119"/>
        <p:guide pos="212"/>
        <p:guide pos="7470"/>
        <p:guide pos="2444"/>
        <p:guide pos="2724"/>
        <p:guide pos="3561"/>
        <p:guide pos="4119"/>
        <p:guide pos="4734"/>
        <p:guide pos="5068"/>
        <p:guide pos="436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708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1158B8-CE64-4D08-9C97-3C15FF16520A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81B521-92AB-40FE-97CA-49D9FAB91B1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234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6AFCA3-482A-41D8-BC65-2818E6253C55}" type="datetimeFigureOut">
              <a:rPr lang="de-DE"/>
              <a:pPr>
                <a:defRPr/>
              </a:pPr>
              <a:t>19.07.2019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CE89F-81FE-4496-9E60-360F7316EB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2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Regelungstechnik und Mechatronik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4149080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2"/>
          <p:cNvSpPr>
            <a:spLocks noGrp="1"/>
          </p:cNvSpPr>
          <p:nvPr userDrawn="1">
            <p:ph sz="quarter" idx="12"/>
          </p:nvPr>
        </p:nvSpPr>
        <p:spPr>
          <a:xfrm>
            <a:off x="334109" y="2924944"/>
            <a:ext cx="11521180" cy="1152128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360009" indent="0">
              <a:buFontTx/>
              <a:buNone/>
              <a:defRPr sz="2800" b="1">
                <a:solidFill>
                  <a:schemeClr val="tx2"/>
                </a:solidFill>
              </a:defRPr>
            </a:lvl2pPr>
            <a:lvl3pPr marL="720018" indent="0">
              <a:buFontTx/>
              <a:buNone/>
              <a:defRPr sz="2800" b="1">
                <a:solidFill>
                  <a:schemeClr val="tx2"/>
                </a:solidFill>
              </a:defRPr>
            </a:lvl3pPr>
            <a:lvl4pPr marL="1078302" indent="0">
              <a:buFontTx/>
              <a:buNone/>
              <a:defRPr sz="2800" b="1">
                <a:solidFill>
                  <a:schemeClr val="tx2"/>
                </a:solidFill>
              </a:defRPr>
            </a:lvl4pPr>
            <a:lvl5pPr marL="1440036" indent="0">
              <a:buFontTx/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12"/>
          <p:cNvSpPr>
            <a:spLocks noGrp="1"/>
          </p:cNvSpPr>
          <p:nvPr userDrawn="1">
            <p:ph sz="quarter" idx="13"/>
          </p:nvPr>
        </p:nvSpPr>
        <p:spPr>
          <a:xfrm>
            <a:off x="336063" y="4365104"/>
            <a:ext cx="11498385" cy="5760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3" name="Gruppieren 52"/>
          <p:cNvGrpSpPr/>
          <p:nvPr userDrawn="1"/>
        </p:nvGrpSpPr>
        <p:grpSpPr>
          <a:xfrm>
            <a:off x="7523872" y="358894"/>
            <a:ext cx="4322934" cy="549829"/>
            <a:chOff x="592138" y="4597611"/>
            <a:chExt cx="8172451" cy="1279314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4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6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0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2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2" name="Rechteck 1"/>
          <p:cNvSpPr/>
          <p:nvPr userDrawn="1"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6" name="Textplatzhalter 95"/>
          <p:cNvSpPr>
            <a:spLocks noGrp="1"/>
          </p:cNvSpPr>
          <p:nvPr userDrawn="1">
            <p:ph type="body" sz="quarter" idx="14"/>
          </p:nvPr>
        </p:nvSpPr>
        <p:spPr>
          <a:xfrm>
            <a:off x="334108" y="1487488"/>
            <a:ext cx="11523134" cy="1437456"/>
          </a:xfrm>
        </p:spPr>
        <p:txBody>
          <a:bodyPr anchor="ctr"/>
          <a:lstStyle>
            <a:lvl1pPr marL="0" indent="0">
              <a:buNone/>
              <a:defRPr sz="3600" b="1"/>
            </a:lvl1pPr>
            <a:lvl2pPr marL="466373" indent="0">
              <a:buNone/>
              <a:defRPr sz="3600" b="1"/>
            </a:lvl2pPr>
            <a:lvl3pPr marL="914423" indent="0">
              <a:buNone/>
              <a:defRPr sz="3600" b="1"/>
            </a:lvl3pPr>
            <a:lvl4pPr marL="1371634" indent="0">
              <a:buNone/>
              <a:defRPr sz="3600" b="1"/>
            </a:lvl4pPr>
            <a:lvl5pPr marL="1828846" indent="0">
              <a:buNone/>
              <a:defRPr sz="36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73091" y="6309741"/>
            <a:ext cx="9482198" cy="216000"/>
          </a:xfrm>
        </p:spPr>
        <p:txBody>
          <a:bodyPr vert="horz" lIns="0" tIns="45720" rIns="91440" bIns="45720" rtlCol="0" anchor="ctr"/>
          <a:lstStyle>
            <a:lvl1pPr marL="0" indent="0" algn="r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Place,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324732" y="1268414"/>
            <a:ext cx="11533163" cy="510948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LAYOUTRAHMEN</a:t>
            </a: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  <a:p>
            <a:pPr algn="ctr"/>
            <a:r>
              <a:rPr lang="de-DE" sz="1600" b="1" dirty="0">
                <a:solidFill>
                  <a:schemeClr val="bg1"/>
                </a:solidFill>
              </a:rPr>
              <a:t>Breite 25,97 cm</a:t>
            </a:r>
            <a:r>
              <a:rPr lang="de-DE" sz="1600" b="1" baseline="0" dirty="0">
                <a:solidFill>
                  <a:schemeClr val="bg1"/>
                </a:solidFill>
              </a:rPr>
              <a:t> / Höhe 13,4 cm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r>
              <a:rPr lang="de-DE" sz="1600" b="1" baseline="0" dirty="0">
                <a:solidFill>
                  <a:schemeClr val="bg1"/>
                </a:solidFill>
              </a:rPr>
              <a:t>	= Position der Führungslinien</a:t>
            </a: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baseline="0" dirty="0">
              <a:solidFill>
                <a:schemeClr val="bg1"/>
              </a:solidFill>
            </a:endParaRPr>
          </a:p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354869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298772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39585" y="4517778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083109" y="5085184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3525868" y="340214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0172762" y="126333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0160031" y="609499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8,2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0197087" y="188913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4411724" y="450657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6273252" y="5517232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3,2</a:t>
            </a: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059952" y="5885257"/>
            <a:ext cx="1240753" cy="282312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4,4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181293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1257738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0" y="6377900"/>
            <a:ext cx="12208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32473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870960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314117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5643099" y="0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1185789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653014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505114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8038905" y="-26857"/>
            <a:ext cx="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Farbbeispiele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 dirty="0"/>
              <a:t>Die im PPT-Master auswählbaren Designfarben sind die Farben des Heinz Nixdorf Instituts – dies ist in der Master-Datei mit gespeichert.</a:t>
            </a:r>
          </a:p>
          <a:p>
            <a:pPr lvl="0"/>
            <a:r>
              <a:rPr lang="de-DE" dirty="0"/>
              <a:t>Schöne Farbkombinationen sind:</a:t>
            </a: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336063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53365" y="271824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548649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8985073" y="2720164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6063" y="330857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753365" y="330857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48649" y="3310498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985073" y="3310498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7548649" y="5081500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8985073" y="5081500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36063" y="389891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753365" y="3898912"/>
            <a:ext cx="1062801" cy="5040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7548649" y="3900832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8985073" y="390083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7548649" y="4491166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 bwMode="auto">
          <a:xfrm>
            <a:off x="8985073" y="4491166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auto">
          <a:xfrm>
            <a:off x="3880340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 bwMode="auto">
          <a:xfrm>
            <a:off x="5316764" y="2708920"/>
            <a:ext cx="1062801" cy="504056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3880340" y="3299254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5316764" y="3299254"/>
            <a:ext cx="1062801" cy="50405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 bwMode="auto">
          <a:xfrm>
            <a:off x="3880340" y="3889588"/>
            <a:ext cx="1062801" cy="504056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 bwMode="auto">
          <a:xfrm>
            <a:off x="5316764" y="3889588"/>
            <a:ext cx="1062801" cy="504056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 bwMode="auto">
          <a:xfrm>
            <a:off x="3880340" y="4479922"/>
            <a:ext cx="1062801" cy="50405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 bwMode="auto">
          <a:xfrm>
            <a:off x="5316764" y="4479922"/>
            <a:ext cx="1062801" cy="504056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334108" y="3116965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8" cy="2848928"/>
          </a:xfrm>
        </p:spPr>
        <p:txBody>
          <a:bodyPr/>
          <a:lstStyle>
            <a:lvl1pPr marL="360009" indent="-360009">
              <a:buFont typeface="+mj-lt"/>
              <a:buAutoNum type="arabicPeriod"/>
              <a:defRPr b="1"/>
            </a:lvl1pPr>
            <a:lvl2pPr marL="720018" indent="-360009">
              <a:buFont typeface="+mj-lt"/>
              <a:buAutoNum type="arabicPeriod"/>
              <a:defRPr b="1"/>
            </a:lvl2pPr>
            <a:lvl3pPr marL="1080027" indent="-360009">
              <a:buFont typeface="+mj-lt"/>
              <a:buAutoNum type="arabicPeriod"/>
              <a:defRPr b="1"/>
            </a:lvl3pPr>
            <a:lvl4pPr marL="1438311" indent="-360009">
              <a:buFont typeface="+mj-lt"/>
              <a:buAutoNum type="arabicPeriod"/>
              <a:defRPr b="1"/>
            </a:lvl4pPr>
            <a:lvl5pPr marL="1800045" indent="-360009">
              <a:buFont typeface="+mj-lt"/>
              <a:buAutoNum type="arabicPeriod"/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8" y="1484784"/>
            <a:ext cx="11505641" cy="1440160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334108" y="1341656"/>
            <a:ext cx="11523134" cy="0"/>
          </a:xfrm>
          <a:prstGeom prst="line">
            <a:avLst/>
          </a:prstGeom>
          <a:ln w="3810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V="1">
            <a:off x="334108" y="1269648"/>
            <a:ext cx="11523134" cy="0"/>
          </a:xfrm>
          <a:prstGeom prst="line">
            <a:avLst/>
          </a:prstGeom>
          <a:ln w="19050">
            <a:solidFill>
              <a:srgbClr val="003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spc="3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6063" y="1268412"/>
            <a:ext cx="115218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0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539526" y="1259680"/>
            <a:ext cx="5311378" cy="5122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6063" y="1272235"/>
            <a:ext cx="5316416" cy="51095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421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9" y="1268416"/>
            <a:ext cx="3554571" cy="5113337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2" y="1268416"/>
            <a:ext cx="7534031" cy="511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24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5940" y="188642"/>
            <a:ext cx="3811953" cy="619310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336063" y="188915"/>
            <a:ext cx="7178430" cy="61928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33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 / n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185162"/>
            <a:ext cx="10368450" cy="216000"/>
          </a:xfrm>
        </p:spPr>
        <p:txBody>
          <a:bodyPr vert="horz" lIns="0" tIns="45720" rIns="91440" bIns="45720" rtlCol="0" anchor="ctr">
            <a:noAutofit/>
          </a:bodyPr>
          <a:lstStyle>
            <a:lvl1pPr marL="360009" indent="-360009">
              <a:buNone/>
              <a:defRPr lang="de-DE" sz="1400" baseline="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marL="0" lvl="0" inden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Quelle: R. </a:t>
            </a:r>
            <a:r>
              <a:rPr lang="de-DE" dirty="0" err="1"/>
              <a:t>Isermann</a:t>
            </a:r>
            <a:r>
              <a:rPr lang="de-DE" dirty="0"/>
              <a:t>; Adaptive Control Systems, </a:t>
            </a:r>
            <a:r>
              <a:rPr lang="de-DE" dirty="0" err="1"/>
              <a:t>Prentice</a:t>
            </a:r>
            <a:r>
              <a:rPr lang="de-DE" dirty="0"/>
              <a:t> Hall, 1992</a:t>
            </a:r>
            <a:endParaRPr lang="de-DE" sz="1000" dirty="0">
              <a:solidFill>
                <a:srgbClr val="003A80"/>
              </a:solidFill>
              <a:latin typeface="Arial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5877272"/>
            <a:ext cx="9482198" cy="216000"/>
          </a:xfrm>
        </p:spPr>
        <p:txBody>
          <a:bodyPr vert="horz" lIns="0" tIns="45720" rIns="91440" bIns="45720" rtlCol="0" anchor="ctr"/>
          <a:lstStyle>
            <a:lvl1pPr marL="0" indent="0">
              <a:buNone/>
              <a:defRPr lang="de-DE" sz="1400" cap="none" baseline="0" dirty="0">
                <a:latin typeface="Arial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nach </a:t>
            </a:r>
            <a:r>
              <a:rPr lang="de-DE" dirty="0" err="1"/>
              <a:t>Zohm</a:t>
            </a:r>
            <a:r>
              <a:rPr lang="de-DE" dirty="0"/>
              <a:t> 2003:</a:t>
            </a:r>
          </a:p>
        </p:txBody>
      </p:sp>
    </p:spTree>
    <p:extLst>
      <p:ext uri="{BB962C8B-B14F-4D97-AF65-F5344CB8AC3E}">
        <p14:creationId xmlns:p14="http://schemas.microsoft.com/office/powerpoint/2010/main" val="46739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67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33416" y="188642"/>
            <a:ext cx="11524476" cy="1079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05" name="Gerade Verbindung 104"/>
          <p:cNvCxnSpPr/>
          <p:nvPr/>
        </p:nvCxnSpPr>
        <p:spPr>
          <a:xfrm>
            <a:off x="335051" y="6516397"/>
            <a:ext cx="939458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/>
          <p:cNvGrpSpPr/>
          <p:nvPr/>
        </p:nvGrpSpPr>
        <p:grpSpPr>
          <a:xfrm>
            <a:off x="9835155" y="6503117"/>
            <a:ext cx="2019337" cy="256837"/>
            <a:chOff x="592138" y="4597611"/>
            <a:chExt cx="8172451" cy="1279314"/>
          </a:xfrm>
        </p:grpSpPr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592138" y="4606925"/>
              <a:ext cx="358775" cy="517525"/>
            </a:xfrm>
            <a:custGeom>
              <a:avLst/>
              <a:gdLst>
                <a:gd name="T0" fmla="*/ 0 w 226"/>
                <a:gd name="T1" fmla="*/ 0 h 326"/>
                <a:gd name="T2" fmla="*/ 66 w 226"/>
                <a:gd name="T3" fmla="*/ 0 h 326"/>
                <a:gd name="T4" fmla="*/ 66 w 226"/>
                <a:gd name="T5" fmla="*/ 126 h 326"/>
                <a:gd name="T6" fmla="*/ 159 w 226"/>
                <a:gd name="T7" fmla="*/ 126 h 326"/>
                <a:gd name="T8" fmla="*/ 159 w 226"/>
                <a:gd name="T9" fmla="*/ 0 h 326"/>
                <a:gd name="T10" fmla="*/ 226 w 226"/>
                <a:gd name="T11" fmla="*/ 0 h 326"/>
                <a:gd name="T12" fmla="*/ 226 w 226"/>
                <a:gd name="T13" fmla="*/ 326 h 326"/>
                <a:gd name="T14" fmla="*/ 159 w 226"/>
                <a:gd name="T15" fmla="*/ 326 h 326"/>
                <a:gd name="T16" fmla="*/ 159 w 226"/>
                <a:gd name="T17" fmla="*/ 181 h 326"/>
                <a:gd name="T18" fmla="*/ 66 w 226"/>
                <a:gd name="T19" fmla="*/ 181 h 326"/>
                <a:gd name="T20" fmla="*/ 66 w 226"/>
                <a:gd name="T21" fmla="*/ 326 h 326"/>
                <a:gd name="T22" fmla="*/ 0 w 226"/>
                <a:gd name="T23" fmla="*/ 326 h 326"/>
                <a:gd name="T24" fmla="*/ 0 w 226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26">
                  <a:moveTo>
                    <a:pt x="0" y="0"/>
                  </a:moveTo>
                  <a:lnTo>
                    <a:pt x="66" y="0"/>
                  </a:lnTo>
                  <a:lnTo>
                    <a:pt x="66" y="126"/>
                  </a:lnTo>
                  <a:lnTo>
                    <a:pt x="159" y="126"/>
                  </a:lnTo>
                  <a:lnTo>
                    <a:pt x="159" y="0"/>
                  </a:lnTo>
                  <a:lnTo>
                    <a:pt x="226" y="0"/>
                  </a:lnTo>
                  <a:lnTo>
                    <a:pt x="226" y="326"/>
                  </a:lnTo>
                  <a:lnTo>
                    <a:pt x="159" y="326"/>
                  </a:lnTo>
                  <a:lnTo>
                    <a:pt x="159" y="181"/>
                  </a:lnTo>
                  <a:lnTo>
                    <a:pt x="66" y="181"/>
                  </a:lnTo>
                  <a:lnTo>
                    <a:pt x="66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1065213" y="4606925"/>
              <a:ext cx="303213" cy="517525"/>
            </a:xfrm>
            <a:custGeom>
              <a:avLst/>
              <a:gdLst>
                <a:gd name="T0" fmla="*/ 0 w 191"/>
                <a:gd name="T1" fmla="*/ 0 h 326"/>
                <a:gd name="T2" fmla="*/ 186 w 191"/>
                <a:gd name="T3" fmla="*/ 0 h 326"/>
                <a:gd name="T4" fmla="*/ 178 w 191"/>
                <a:gd name="T5" fmla="*/ 53 h 326"/>
                <a:gd name="T6" fmla="*/ 66 w 191"/>
                <a:gd name="T7" fmla="*/ 53 h 326"/>
                <a:gd name="T8" fmla="*/ 66 w 191"/>
                <a:gd name="T9" fmla="*/ 129 h 326"/>
                <a:gd name="T10" fmla="*/ 160 w 191"/>
                <a:gd name="T11" fmla="*/ 129 h 326"/>
                <a:gd name="T12" fmla="*/ 160 w 191"/>
                <a:gd name="T13" fmla="*/ 183 h 326"/>
                <a:gd name="T14" fmla="*/ 66 w 191"/>
                <a:gd name="T15" fmla="*/ 183 h 326"/>
                <a:gd name="T16" fmla="*/ 66 w 191"/>
                <a:gd name="T17" fmla="*/ 270 h 326"/>
                <a:gd name="T18" fmla="*/ 191 w 191"/>
                <a:gd name="T19" fmla="*/ 270 h 326"/>
                <a:gd name="T20" fmla="*/ 191 w 191"/>
                <a:gd name="T21" fmla="*/ 326 h 326"/>
                <a:gd name="T22" fmla="*/ 0 w 191"/>
                <a:gd name="T23" fmla="*/ 326 h 326"/>
                <a:gd name="T24" fmla="*/ 0 w 191"/>
                <a:gd name="T2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326">
                  <a:moveTo>
                    <a:pt x="0" y="0"/>
                  </a:moveTo>
                  <a:lnTo>
                    <a:pt x="186" y="0"/>
                  </a:lnTo>
                  <a:lnTo>
                    <a:pt x="178" y="53"/>
                  </a:lnTo>
                  <a:lnTo>
                    <a:pt x="66" y="53"/>
                  </a:lnTo>
                  <a:lnTo>
                    <a:pt x="66" y="129"/>
                  </a:lnTo>
                  <a:lnTo>
                    <a:pt x="160" y="129"/>
                  </a:lnTo>
                  <a:lnTo>
                    <a:pt x="160" y="183"/>
                  </a:lnTo>
                  <a:lnTo>
                    <a:pt x="66" y="183"/>
                  </a:lnTo>
                  <a:lnTo>
                    <a:pt x="66" y="270"/>
                  </a:lnTo>
                  <a:lnTo>
                    <a:pt x="191" y="270"/>
                  </a:lnTo>
                  <a:lnTo>
                    <a:pt x="191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1443038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1663701" y="4606925"/>
              <a:ext cx="361950" cy="517525"/>
            </a:xfrm>
            <a:custGeom>
              <a:avLst/>
              <a:gdLst>
                <a:gd name="T0" fmla="*/ 0 w 228"/>
                <a:gd name="T1" fmla="*/ 0 h 326"/>
                <a:gd name="T2" fmla="*/ 73 w 228"/>
                <a:gd name="T3" fmla="*/ 0 h 326"/>
                <a:gd name="T4" fmla="*/ 136 w 228"/>
                <a:gd name="T5" fmla="*/ 129 h 326"/>
                <a:gd name="T6" fmla="*/ 151 w 228"/>
                <a:gd name="T7" fmla="*/ 164 h 326"/>
                <a:gd name="T8" fmla="*/ 164 w 228"/>
                <a:gd name="T9" fmla="*/ 197 h 326"/>
                <a:gd name="T10" fmla="*/ 172 w 228"/>
                <a:gd name="T11" fmla="*/ 223 h 326"/>
                <a:gd name="T12" fmla="*/ 170 w 228"/>
                <a:gd name="T13" fmla="*/ 201 h 326"/>
                <a:gd name="T14" fmla="*/ 168 w 228"/>
                <a:gd name="T15" fmla="*/ 176 h 326"/>
                <a:gd name="T16" fmla="*/ 167 w 228"/>
                <a:gd name="T17" fmla="*/ 153 h 326"/>
                <a:gd name="T18" fmla="*/ 167 w 228"/>
                <a:gd name="T19" fmla="*/ 133 h 326"/>
                <a:gd name="T20" fmla="*/ 165 w 228"/>
                <a:gd name="T21" fmla="*/ 0 h 326"/>
                <a:gd name="T22" fmla="*/ 228 w 228"/>
                <a:gd name="T23" fmla="*/ 0 h 326"/>
                <a:gd name="T24" fmla="*/ 228 w 228"/>
                <a:gd name="T25" fmla="*/ 326 h 326"/>
                <a:gd name="T26" fmla="*/ 159 w 228"/>
                <a:gd name="T27" fmla="*/ 326 h 326"/>
                <a:gd name="T28" fmla="*/ 103 w 228"/>
                <a:gd name="T29" fmla="*/ 201 h 326"/>
                <a:gd name="T30" fmla="*/ 92 w 228"/>
                <a:gd name="T31" fmla="*/ 176 h 326"/>
                <a:gd name="T32" fmla="*/ 81 w 228"/>
                <a:gd name="T33" fmla="*/ 151 h 326"/>
                <a:gd name="T34" fmla="*/ 72 w 228"/>
                <a:gd name="T35" fmla="*/ 129 h 326"/>
                <a:gd name="T36" fmla="*/ 64 w 228"/>
                <a:gd name="T37" fmla="*/ 109 h 326"/>
                <a:gd name="T38" fmla="*/ 59 w 228"/>
                <a:gd name="T39" fmla="*/ 93 h 326"/>
                <a:gd name="T40" fmla="*/ 61 w 228"/>
                <a:gd name="T41" fmla="*/ 123 h 326"/>
                <a:gd name="T42" fmla="*/ 62 w 228"/>
                <a:gd name="T43" fmla="*/ 156 h 326"/>
                <a:gd name="T44" fmla="*/ 62 w 228"/>
                <a:gd name="T45" fmla="*/ 187 h 326"/>
                <a:gd name="T46" fmla="*/ 64 w 228"/>
                <a:gd name="T47" fmla="*/ 326 h 326"/>
                <a:gd name="T48" fmla="*/ 0 w 228"/>
                <a:gd name="T49" fmla="*/ 326 h 326"/>
                <a:gd name="T50" fmla="*/ 0 w 228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26">
                  <a:moveTo>
                    <a:pt x="0" y="0"/>
                  </a:moveTo>
                  <a:lnTo>
                    <a:pt x="73" y="0"/>
                  </a:lnTo>
                  <a:lnTo>
                    <a:pt x="136" y="129"/>
                  </a:lnTo>
                  <a:lnTo>
                    <a:pt x="151" y="164"/>
                  </a:lnTo>
                  <a:lnTo>
                    <a:pt x="164" y="197"/>
                  </a:lnTo>
                  <a:lnTo>
                    <a:pt x="172" y="223"/>
                  </a:lnTo>
                  <a:lnTo>
                    <a:pt x="170" y="201"/>
                  </a:lnTo>
                  <a:lnTo>
                    <a:pt x="168" y="176"/>
                  </a:lnTo>
                  <a:lnTo>
                    <a:pt x="167" y="153"/>
                  </a:lnTo>
                  <a:lnTo>
                    <a:pt x="167" y="133"/>
                  </a:lnTo>
                  <a:lnTo>
                    <a:pt x="165" y="0"/>
                  </a:lnTo>
                  <a:lnTo>
                    <a:pt x="228" y="0"/>
                  </a:lnTo>
                  <a:lnTo>
                    <a:pt x="228" y="326"/>
                  </a:lnTo>
                  <a:lnTo>
                    <a:pt x="159" y="326"/>
                  </a:lnTo>
                  <a:lnTo>
                    <a:pt x="103" y="201"/>
                  </a:lnTo>
                  <a:lnTo>
                    <a:pt x="92" y="176"/>
                  </a:lnTo>
                  <a:lnTo>
                    <a:pt x="81" y="151"/>
                  </a:lnTo>
                  <a:lnTo>
                    <a:pt x="72" y="129"/>
                  </a:lnTo>
                  <a:lnTo>
                    <a:pt x="64" y="109"/>
                  </a:lnTo>
                  <a:lnTo>
                    <a:pt x="59" y="93"/>
                  </a:lnTo>
                  <a:lnTo>
                    <a:pt x="61" y="123"/>
                  </a:lnTo>
                  <a:lnTo>
                    <a:pt x="62" y="156"/>
                  </a:lnTo>
                  <a:lnTo>
                    <a:pt x="62" y="187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106613" y="4606925"/>
              <a:ext cx="352425" cy="517525"/>
            </a:xfrm>
            <a:custGeom>
              <a:avLst/>
              <a:gdLst>
                <a:gd name="T0" fmla="*/ 22 w 222"/>
                <a:gd name="T1" fmla="*/ 0 h 326"/>
                <a:gd name="T2" fmla="*/ 219 w 222"/>
                <a:gd name="T3" fmla="*/ 0 h 326"/>
                <a:gd name="T4" fmla="*/ 219 w 222"/>
                <a:gd name="T5" fmla="*/ 47 h 326"/>
                <a:gd name="T6" fmla="*/ 97 w 222"/>
                <a:gd name="T7" fmla="*/ 251 h 326"/>
                <a:gd name="T8" fmla="*/ 94 w 222"/>
                <a:gd name="T9" fmla="*/ 258 h 326"/>
                <a:gd name="T10" fmla="*/ 91 w 222"/>
                <a:gd name="T11" fmla="*/ 262 h 326"/>
                <a:gd name="T12" fmla="*/ 88 w 222"/>
                <a:gd name="T13" fmla="*/ 265 h 326"/>
                <a:gd name="T14" fmla="*/ 85 w 222"/>
                <a:gd name="T15" fmla="*/ 270 h 326"/>
                <a:gd name="T16" fmla="*/ 81 w 222"/>
                <a:gd name="T17" fmla="*/ 273 h 326"/>
                <a:gd name="T18" fmla="*/ 80 w 222"/>
                <a:gd name="T19" fmla="*/ 275 h 326"/>
                <a:gd name="T20" fmla="*/ 80 w 222"/>
                <a:gd name="T21" fmla="*/ 275 h 326"/>
                <a:gd name="T22" fmla="*/ 83 w 222"/>
                <a:gd name="T23" fmla="*/ 275 h 326"/>
                <a:gd name="T24" fmla="*/ 91 w 222"/>
                <a:gd name="T25" fmla="*/ 275 h 326"/>
                <a:gd name="T26" fmla="*/ 102 w 222"/>
                <a:gd name="T27" fmla="*/ 273 h 326"/>
                <a:gd name="T28" fmla="*/ 113 w 222"/>
                <a:gd name="T29" fmla="*/ 273 h 326"/>
                <a:gd name="T30" fmla="*/ 222 w 222"/>
                <a:gd name="T31" fmla="*/ 273 h 326"/>
                <a:gd name="T32" fmla="*/ 206 w 222"/>
                <a:gd name="T33" fmla="*/ 326 h 326"/>
                <a:gd name="T34" fmla="*/ 0 w 222"/>
                <a:gd name="T35" fmla="*/ 326 h 326"/>
                <a:gd name="T36" fmla="*/ 0 w 222"/>
                <a:gd name="T37" fmla="*/ 281 h 326"/>
                <a:gd name="T38" fmla="*/ 122 w 222"/>
                <a:gd name="T39" fmla="*/ 81 h 326"/>
                <a:gd name="T40" fmla="*/ 128 w 222"/>
                <a:gd name="T41" fmla="*/ 70 h 326"/>
                <a:gd name="T42" fmla="*/ 135 w 222"/>
                <a:gd name="T43" fmla="*/ 61 h 326"/>
                <a:gd name="T44" fmla="*/ 141 w 222"/>
                <a:gd name="T45" fmla="*/ 54 h 326"/>
                <a:gd name="T46" fmla="*/ 142 w 222"/>
                <a:gd name="T47" fmla="*/ 51 h 326"/>
                <a:gd name="T48" fmla="*/ 138 w 222"/>
                <a:gd name="T49" fmla="*/ 51 h 326"/>
                <a:gd name="T50" fmla="*/ 127 w 222"/>
                <a:gd name="T51" fmla="*/ 53 h 326"/>
                <a:gd name="T52" fmla="*/ 108 w 222"/>
                <a:gd name="T53" fmla="*/ 54 h 326"/>
                <a:gd name="T54" fmla="*/ 8 w 222"/>
                <a:gd name="T55" fmla="*/ 54 h 326"/>
                <a:gd name="T56" fmla="*/ 22 w 222"/>
                <a:gd name="T5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326">
                  <a:moveTo>
                    <a:pt x="22" y="0"/>
                  </a:moveTo>
                  <a:lnTo>
                    <a:pt x="219" y="0"/>
                  </a:lnTo>
                  <a:lnTo>
                    <a:pt x="219" y="47"/>
                  </a:lnTo>
                  <a:lnTo>
                    <a:pt x="97" y="251"/>
                  </a:lnTo>
                  <a:lnTo>
                    <a:pt x="94" y="258"/>
                  </a:lnTo>
                  <a:lnTo>
                    <a:pt x="91" y="262"/>
                  </a:lnTo>
                  <a:lnTo>
                    <a:pt x="88" y="265"/>
                  </a:lnTo>
                  <a:lnTo>
                    <a:pt x="85" y="270"/>
                  </a:lnTo>
                  <a:lnTo>
                    <a:pt x="81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3" y="275"/>
                  </a:lnTo>
                  <a:lnTo>
                    <a:pt x="91" y="275"/>
                  </a:lnTo>
                  <a:lnTo>
                    <a:pt x="102" y="273"/>
                  </a:lnTo>
                  <a:lnTo>
                    <a:pt x="113" y="273"/>
                  </a:lnTo>
                  <a:lnTo>
                    <a:pt x="222" y="273"/>
                  </a:lnTo>
                  <a:lnTo>
                    <a:pt x="206" y="326"/>
                  </a:lnTo>
                  <a:lnTo>
                    <a:pt x="0" y="326"/>
                  </a:lnTo>
                  <a:lnTo>
                    <a:pt x="0" y="281"/>
                  </a:lnTo>
                  <a:lnTo>
                    <a:pt x="122" y="81"/>
                  </a:lnTo>
                  <a:lnTo>
                    <a:pt x="128" y="70"/>
                  </a:lnTo>
                  <a:lnTo>
                    <a:pt x="135" y="61"/>
                  </a:lnTo>
                  <a:lnTo>
                    <a:pt x="141" y="54"/>
                  </a:lnTo>
                  <a:lnTo>
                    <a:pt x="142" y="51"/>
                  </a:lnTo>
                  <a:lnTo>
                    <a:pt x="138" y="51"/>
                  </a:lnTo>
                  <a:lnTo>
                    <a:pt x="127" y="53"/>
                  </a:lnTo>
                  <a:lnTo>
                    <a:pt x="108" y="54"/>
                  </a:lnTo>
                  <a:lnTo>
                    <a:pt x="8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711451" y="4606925"/>
              <a:ext cx="360363" cy="517525"/>
            </a:xfrm>
            <a:custGeom>
              <a:avLst/>
              <a:gdLst>
                <a:gd name="T0" fmla="*/ 0 w 227"/>
                <a:gd name="T1" fmla="*/ 0 h 326"/>
                <a:gd name="T2" fmla="*/ 72 w 227"/>
                <a:gd name="T3" fmla="*/ 0 h 326"/>
                <a:gd name="T4" fmla="*/ 136 w 227"/>
                <a:gd name="T5" fmla="*/ 129 h 326"/>
                <a:gd name="T6" fmla="*/ 150 w 227"/>
                <a:gd name="T7" fmla="*/ 164 h 326"/>
                <a:gd name="T8" fmla="*/ 163 w 227"/>
                <a:gd name="T9" fmla="*/ 197 h 326"/>
                <a:gd name="T10" fmla="*/ 171 w 227"/>
                <a:gd name="T11" fmla="*/ 223 h 326"/>
                <a:gd name="T12" fmla="*/ 169 w 227"/>
                <a:gd name="T13" fmla="*/ 201 h 326"/>
                <a:gd name="T14" fmla="*/ 167 w 227"/>
                <a:gd name="T15" fmla="*/ 176 h 326"/>
                <a:gd name="T16" fmla="*/ 167 w 227"/>
                <a:gd name="T17" fmla="*/ 153 h 326"/>
                <a:gd name="T18" fmla="*/ 166 w 227"/>
                <a:gd name="T19" fmla="*/ 133 h 326"/>
                <a:gd name="T20" fmla="*/ 164 w 227"/>
                <a:gd name="T21" fmla="*/ 0 h 326"/>
                <a:gd name="T22" fmla="*/ 227 w 227"/>
                <a:gd name="T23" fmla="*/ 0 h 326"/>
                <a:gd name="T24" fmla="*/ 227 w 227"/>
                <a:gd name="T25" fmla="*/ 326 h 326"/>
                <a:gd name="T26" fmla="*/ 158 w 227"/>
                <a:gd name="T27" fmla="*/ 326 h 326"/>
                <a:gd name="T28" fmla="*/ 102 w 227"/>
                <a:gd name="T29" fmla="*/ 201 h 326"/>
                <a:gd name="T30" fmla="*/ 91 w 227"/>
                <a:gd name="T31" fmla="*/ 176 h 326"/>
                <a:gd name="T32" fmla="*/ 80 w 227"/>
                <a:gd name="T33" fmla="*/ 151 h 326"/>
                <a:gd name="T34" fmla="*/ 71 w 227"/>
                <a:gd name="T35" fmla="*/ 129 h 326"/>
                <a:gd name="T36" fmla="*/ 63 w 227"/>
                <a:gd name="T37" fmla="*/ 109 h 326"/>
                <a:gd name="T38" fmla="*/ 58 w 227"/>
                <a:gd name="T39" fmla="*/ 93 h 326"/>
                <a:gd name="T40" fmla="*/ 60 w 227"/>
                <a:gd name="T41" fmla="*/ 123 h 326"/>
                <a:gd name="T42" fmla="*/ 61 w 227"/>
                <a:gd name="T43" fmla="*/ 156 h 326"/>
                <a:gd name="T44" fmla="*/ 61 w 227"/>
                <a:gd name="T45" fmla="*/ 187 h 326"/>
                <a:gd name="T46" fmla="*/ 63 w 227"/>
                <a:gd name="T47" fmla="*/ 326 h 326"/>
                <a:gd name="T48" fmla="*/ 0 w 227"/>
                <a:gd name="T49" fmla="*/ 326 h 326"/>
                <a:gd name="T50" fmla="*/ 0 w 227"/>
                <a:gd name="T5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326">
                  <a:moveTo>
                    <a:pt x="0" y="0"/>
                  </a:moveTo>
                  <a:lnTo>
                    <a:pt x="72" y="0"/>
                  </a:lnTo>
                  <a:lnTo>
                    <a:pt x="136" y="129"/>
                  </a:lnTo>
                  <a:lnTo>
                    <a:pt x="150" y="164"/>
                  </a:lnTo>
                  <a:lnTo>
                    <a:pt x="163" y="197"/>
                  </a:lnTo>
                  <a:lnTo>
                    <a:pt x="171" y="223"/>
                  </a:lnTo>
                  <a:lnTo>
                    <a:pt x="169" y="201"/>
                  </a:lnTo>
                  <a:lnTo>
                    <a:pt x="167" y="176"/>
                  </a:lnTo>
                  <a:lnTo>
                    <a:pt x="167" y="153"/>
                  </a:lnTo>
                  <a:lnTo>
                    <a:pt x="166" y="133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326"/>
                  </a:lnTo>
                  <a:lnTo>
                    <a:pt x="158" y="326"/>
                  </a:lnTo>
                  <a:lnTo>
                    <a:pt x="102" y="201"/>
                  </a:lnTo>
                  <a:lnTo>
                    <a:pt x="91" y="176"/>
                  </a:lnTo>
                  <a:lnTo>
                    <a:pt x="80" y="151"/>
                  </a:lnTo>
                  <a:lnTo>
                    <a:pt x="71" y="129"/>
                  </a:lnTo>
                  <a:lnTo>
                    <a:pt x="63" y="109"/>
                  </a:lnTo>
                  <a:lnTo>
                    <a:pt x="58" y="93"/>
                  </a:lnTo>
                  <a:lnTo>
                    <a:pt x="60" y="123"/>
                  </a:lnTo>
                  <a:lnTo>
                    <a:pt x="61" y="156"/>
                  </a:lnTo>
                  <a:lnTo>
                    <a:pt x="61" y="187"/>
                  </a:lnTo>
                  <a:lnTo>
                    <a:pt x="63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3186113" y="4606925"/>
              <a:ext cx="107950" cy="517525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3341688" y="4606925"/>
              <a:ext cx="223838" cy="517525"/>
            </a:xfrm>
            <a:custGeom>
              <a:avLst/>
              <a:gdLst>
                <a:gd name="T0" fmla="*/ 14 w 141"/>
                <a:gd name="T1" fmla="*/ 0 h 326"/>
                <a:gd name="T2" fmla="*/ 95 w 141"/>
                <a:gd name="T3" fmla="*/ 0 h 326"/>
                <a:gd name="T4" fmla="*/ 141 w 141"/>
                <a:gd name="T5" fmla="*/ 87 h 326"/>
                <a:gd name="T6" fmla="*/ 141 w 141"/>
                <a:gd name="T7" fmla="*/ 211 h 326"/>
                <a:gd name="T8" fmla="*/ 83 w 141"/>
                <a:gd name="T9" fmla="*/ 326 h 326"/>
                <a:gd name="T10" fmla="*/ 0 w 141"/>
                <a:gd name="T11" fmla="*/ 326 h 326"/>
                <a:gd name="T12" fmla="*/ 95 w 141"/>
                <a:gd name="T13" fmla="*/ 151 h 326"/>
                <a:gd name="T14" fmla="*/ 14 w 141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26">
                  <a:moveTo>
                    <a:pt x="14" y="0"/>
                  </a:moveTo>
                  <a:lnTo>
                    <a:pt x="95" y="0"/>
                  </a:lnTo>
                  <a:lnTo>
                    <a:pt x="141" y="87"/>
                  </a:lnTo>
                  <a:lnTo>
                    <a:pt x="141" y="211"/>
                  </a:lnTo>
                  <a:lnTo>
                    <a:pt x="83" y="326"/>
                  </a:lnTo>
                  <a:lnTo>
                    <a:pt x="0" y="326"/>
                  </a:lnTo>
                  <a:lnTo>
                    <a:pt x="95" y="15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3614738" y="4606925"/>
              <a:ext cx="220663" cy="520700"/>
            </a:xfrm>
            <a:custGeom>
              <a:avLst/>
              <a:gdLst>
                <a:gd name="T0" fmla="*/ 44 w 139"/>
                <a:gd name="T1" fmla="*/ 0 h 328"/>
                <a:gd name="T2" fmla="*/ 123 w 139"/>
                <a:gd name="T3" fmla="*/ 0 h 328"/>
                <a:gd name="T4" fmla="*/ 45 w 139"/>
                <a:gd name="T5" fmla="*/ 148 h 328"/>
                <a:gd name="T6" fmla="*/ 139 w 139"/>
                <a:gd name="T7" fmla="*/ 328 h 328"/>
                <a:gd name="T8" fmla="*/ 59 w 139"/>
                <a:gd name="T9" fmla="*/ 328 h 328"/>
                <a:gd name="T10" fmla="*/ 0 w 139"/>
                <a:gd name="T11" fmla="*/ 212 h 328"/>
                <a:gd name="T12" fmla="*/ 0 w 139"/>
                <a:gd name="T13" fmla="*/ 87 h 328"/>
                <a:gd name="T14" fmla="*/ 44 w 139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28">
                  <a:moveTo>
                    <a:pt x="44" y="0"/>
                  </a:moveTo>
                  <a:lnTo>
                    <a:pt x="123" y="0"/>
                  </a:lnTo>
                  <a:lnTo>
                    <a:pt x="45" y="148"/>
                  </a:lnTo>
                  <a:lnTo>
                    <a:pt x="139" y="328"/>
                  </a:lnTo>
                  <a:lnTo>
                    <a:pt x="59" y="328"/>
                  </a:lnTo>
                  <a:lnTo>
                    <a:pt x="0" y="212"/>
                  </a:lnTo>
                  <a:lnTo>
                    <a:pt x="0" y="8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3884613" y="4606925"/>
              <a:ext cx="379413" cy="517525"/>
            </a:xfrm>
            <a:custGeom>
              <a:avLst/>
              <a:gdLst>
                <a:gd name="T0" fmla="*/ 67 w 239"/>
                <a:gd name="T1" fmla="*/ 51 h 326"/>
                <a:gd name="T2" fmla="*/ 67 w 239"/>
                <a:gd name="T3" fmla="*/ 273 h 326"/>
                <a:gd name="T4" fmla="*/ 103 w 239"/>
                <a:gd name="T5" fmla="*/ 273 h 326"/>
                <a:gd name="T6" fmla="*/ 122 w 239"/>
                <a:gd name="T7" fmla="*/ 270 h 326"/>
                <a:gd name="T8" fmla="*/ 138 w 239"/>
                <a:gd name="T9" fmla="*/ 262 h 326"/>
                <a:gd name="T10" fmla="*/ 150 w 239"/>
                <a:gd name="T11" fmla="*/ 248 h 326"/>
                <a:gd name="T12" fmla="*/ 159 w 239"/>
                <a:gd name="T13" fmla="*/ 228 h 326"/>
                <a:gd name="T14" fmla="*/ 164 w 239"/>
                <a:gd name="T15" fmla="*/ 201 h 326"/>
                <a:gd name="T16" fmla="*/ 166 w 239"/>
                <a:gd name="T17" fmla="*/ 170 h 326"/>
                <a:gd name="T18" fmla="*/ 166 w 239"/>
                <a:gd name="T19" fmla="*/ 143 h 326"/>
                <a:gd name="T20" fmla="*/ 163 w 239"/>
                <a:gd name="T21" fmla="*/ 118 h 326"/>
                <a:gd name="T22" fmla="*/ 158 w 239"/>
                <a:gd name="T23" fmla="*/ 97 h 326"/>
                <a:gd name="T24" fmla="*/ 148 w 239"/>
                <a:gd name="T25" fmla="*/ 78 h 326"/>
                <a:gd name="T26" fmla="*/ 141 w 239"/>
                <a:gd name="T27" fmla="*/ 67 h 326"/>
                <a:gd name="T28" fmla="*/ 128 w 239"/>
                <a:gd name="T29" fmla="*/ 57 h 326"/>
                <a:gd name="T30" fmla="*/ 114 w 239"/>
                <a:gd name="T31" fmla="*/ 53 h 326"/>
                <a:gd name="T32" fmla="*/ 97 w 239"/>
                <a:gd name="T33" fmla="*/ 51 h 326"/>
                <a:gd name="T34" fmla="*/ 67 w 239"/>
                <a:gd name="T35" fmla="*/ 51 h 326"/>
                <a:gd name="T36" fmla="*/ 0 w 239"/>
                <a:gd name="T37" fmla="*/ 0 h 326"/>
                <a:gd name="T38" fmla="*/ 66 w 239"/>
                <a:gd name="T39" fmla="*/ 0 h 326"/>
                <a:gd name="T40" fmla="*/ 86 w 239"/>
                <a:gd name="T41" fmla="*/ 0 h 326"/>
                <a:gd name="T42" fmla="*/ 106 w 239"/>
                <a:gd name="T43" fmla="*/ 0 h 326"/>
                <a:gd name="T44" fmla="*/ 123 w 239"/>
                <a:gd name="T45" fmla="*/ 1 h 326"/>
                <a:gd name="T46" fmla="*/ 150 w 239"/>
                <a:gd name="T47" fmla="*/ 6 h 326"/>
                <a:gd name="T48" fmla="*/ 173 w 239"/>
                <a:gd name="T49" fmla="*/ 17 h 326"/>
                <a:gd name="T50" fmla="*/ 195 w 239"/>
                <a:gd name="T51" fmla="*/ 34 h 326"/>
                <a:gd name="T52" fmla="*/ 214 w 239"/>
                <a:gd name="T53" fmla="*/ 57 h 326"/>
                <a:gd name="T54" fmla="*/ 228 w 239"/>
                <a:gd name="T55" fmla="*/ 87 h 326"/>
                <a:gd name="T56" fmla="*/ 237 w 239"/>
                <a:gd name="T57" fmla="*/ 123 h 326"/>
                <a:gd name="T58" fmla="*/ 239 w 239"/>
                <a:gd name="T59" fmla="*/ 164 h 326"/>
                <a:gd name="T60" fmla="*/ 237 w 239"/>
                <a:gd name="T61" fmla="*/ 197 h 326"/>
                <a:gd name="T62" fmla="*/ 231 w 239"/>
                <a:gd name="T63" fmla="*/ 226 h 326"/>
                <a:gd name="T64" fmla="*/ 222 w 239"/>
                <a:gd name="T65" fmla="*/ 254 h 326"/>
                <a:gd name="T66" fmla="*/ 206 w 239"/>
                <a:gd name="T67" fmla="*/ 278 h 326"/>
                <a:gd name="T68" fmla="*/ 184 w 239"/>
                <a:gd name="T69" fmla="*/ 301 h 326"/>
                <a:gd name="T70" fmla="*/ 156 w 239"/>
                <a:gd name="T71" fmla="*/ 319 h 326"/>
                <a:gd name="T72" fmla="*/ 127 w 239"/>
                <a:gd name="T73" fmla="*/ 325 h 326"/>
                <a:gd name="T74" fmla="*/ 106 w 239"/>
                <a:gd name="T75" fmla="*/ 326 h 326"/>
                <a:gd name="T76" fmla="*/ 80 w 239"/>
                <a:gd name="T77" fmla="*/ 326 h 326"/>
                <a:gd name="T78" fmla="*/ 0 w 239"/>
                <a:gd name="T79" fmla="*/ 326 h 326"/>
                <a:gd name="T80" fmla="*/ 0 w 239"/>
                <a:gd name="T8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9" h="326">
                  <a:moveTo>
                    <a:pt x="67" y="51"/>
                  </a:moveTo>
                  <a:lnTo>
                    <a:pt x="67" y="273"/>
                  </a:lnTo>
                  <a:lnTo>
                    <a:pt x="103" y="273"/>
                  </a:lnTo>
                  <a:lnTo>
                    <a:pt x="122" y="270"/>
                  </a:lnTo>
                  <a:lnTo>
                    <a:pt x="138" y="262"/>
                  </a:lnTo>
                  <a:lnTo>
                    <a:pt x="150" y="248"/>
                  </a:lnTo>
                  <a:lnTo>
                    <a:pt x="159" y="228"/>
                  </a:lnTo>
                  <a:lnTo>
                    <a:pt x="164" y="201"/>
                  </a:lnTo>
                  <a:lnTo>
                    <a:pt x="166" y="170"/>
                  </a:lnTo>
                  <a:lnTo>
                    <a:pt x="166" y="143"/>
                  </a:lnTo>
                  <a:lnTo>
                    <a:pt x="163" y="118"/>
                  </a:lnTo>
                  <a:lnTo>
                    <a:pt x="158" y="97"/>
                  </a:lnTo>
                  <a:lnTo>
                    <a:pt x="148" y="78"/>
                  </a:lnTo>
                  <a:lnTo>
                    <a:pt x="141" y="67"/>
                  </a:lnTo>
                  <a:lnTo>
                    <a:pt x="128" y="57"/>
                  </a:lnTo>
                  <a:lnTo>
                    <a:pt x="114" y="53"/>
                  </a:lnTo>
                  <a:lnTo>
                    <a:pt x="97" y="51"/>
                  </a:lnTo>
                  <a:lnTo>
                    <a:pt x="67" y="51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23" y="1"/>
                  </a:lnTo>
                  <a:lnTo>
                    <a:pt x="150" y="6"/>
                  </a:lnTo>
                  <a:lnTo>
                    <a:pt x="173" y="17"/>
                  </a:lnTo>
                  <a:lnTo>
                    <a:pt x="195" y="34"/>
                  </a:lnTo>
                  <a:lnTo>
                    <a:pt x="214" y="57"/>
                  </a:lnTo>
                  <a:lnTo>
                    <a:pt x="228" y="87"/>
                  </a:lnTo>
                  <a:lnTo>
                    <a:pt x="237" y="123"/>
                  </a:lnTo>
                  <a:lnTo>
                    <a:pt x="239" y="164"/>
                  </a:lnTo>
                  <a:lnTo>
                    <a:pt x="237" y="197"/>
                  </a:lnTo>
                  <a:lnTo>
                    <a:pt x="231" y="226"/>
                  </a:lnTo>
                  <a:lnTo>
                    <a:pt x="222" y="254"/>
                  </a:lnTo>
                  <a:lnTo>
                    <a:pt x="206" y="278"/>
                  </a:lnTo>
                  <a:lnTo>
                    <a:pt x="184" y="301"/>
                  </a:lnTo>
                  <a:lnTo>
                    <a:pt x="156" y="319"/>
                  </a:lnTo>
                  <a:lnTo>
                    <a:pt x="127" y="325"/>
                  </a:lnTo>
                  <a:lnTo>
                    <a:pt x="106" y="326"/>
                  </a:lnTo>
                  <a:lnTo>
                    <a:pt x="80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1" name="Freeform 16"/>
            <p:cNvSpPr>
              <a:spLocks noEditPoints="1"/>
            </p:cNvSpPr>
            <p:nvPr/>
          </p:nvSpPr>
          <p:spPr bwMode="auto">
            <a:xfrm>
              <a:off x="4333877" y="4598986"/>
              <a:ext cx="447676" cy="536577"/>
            </a:xfrm>
            <a:custGeom>
              <a:avLst/>
              <a:gdLst>
                <a:gd name="T0" fmla="*/ 140 w 282"/>
                <a:gd name="T1" fmla="*/ 50 h 338"/>
                <a:gd name="T2" fmla="*/ 118 w 282"/>
                <a:gd name="T3" fmla="*/ 55 h 338"/>
                <a:gd name="T4" fmla="*/ 101 w 282"/>
                <a:gd name="T5" fmla="*/ 64 h 338"/>
                <a:gd name="T6" fmla="*/ 89 w 282"/>
                <a:gd name="T7" fmla="*/ 80 h 338"/>
                <a:gd name="T8" fmla="*/ 79 w 282"/>
                <a:gd name="T9" fmla="*/ 103 h 338"/>
                <a:gd name="T10" fmla="*/ 75 w 282"/>
                <a:gd name="T11" fmla="*/ 133 h 338"/>
                <a:gd name="T12" fmla="*/ 73 w 282"/>
                <a:gd name="T13" fmla="*/ 169 h 338"/>
                <a:gd name="T14" fmla="*/ 75 w 282"/>
                <a:gd name="T15" fmla="*/ 208 h 338"/>
                <a:gd name="T16" fmla="*/ 79 w 282"/>
                <a:gd name="T17" fmla="*/ 238 h 338"/>
                <a:gd name="T18" fmla="*/ 89 w 282"/>
                <a:gd name="T19" fmla="*/ 261 h 338"/>
                <a:gd name="T20" fmla="*/ 101 w 282"/>
                <a:gd name="T21" fmla="*/ 275 h 338"/>
                <a:gd name="T22" fmla="*/ 120 w 282"/>
                <a:gd name="T23" fmla="*/ 284 h 338"/>
                <a:gd name="T24" fmla="*/ 142 w 282"/>
                <a:gd name="T25" fmla="*/ 286 h 338"/>
                <a:gd name="T26" fmla="*/ 162 w 282"/>
                <a:gd name="T27" fmla="*/ 284 h 338"/>
                <a:gd name="T28" fmla="*/ 178 w 282"/>
                <a:gd name="T29" fmla="*/ 275 h 338"/>
                <a:gd name="T30" fmla="*/ 190 w 282"/>
                <a:gd name="T31" fmla="*/ 259 h 338"/>
                <a:gd name="T32" fmla="*/ 200 w 282"/>
                <a:gd name="T33" fmla="*/ 236 h 338"/>
                <a:gd name="T34" fmla="*/ 204 w 282"/>
                <a:gd name="T35" fmla="*/ 206 h 338"/>
                <a:gd name="T36" fmla="*/ 206 w 282"/>
                <a:gd name="T37" fmla="*/ 169 h 338"/>
                <a:gd name="T38" fmla="*/ 206 w 282"/>
                <a:gd name="T39" fmla="*/ 138 h 338"/>
                <a:gd name="T40" fmla="*/ 203 w 282"/>
                <a:gd name="T41" fmla="*/ 112 h 338"/>
                <a:gd name="T42" fmla="*/ 198 w 282"/>
                <a:gd name="T43" fmla="*/ 92 h 338"/>
                <a:gd name="T44" fmla="*/ 193 w 282"/>
                <a:gd name="T45" fmla="*/ 81 h 338"/>
                <a:gd name="T46" fmla="*/ 186 w 282"/>
                <a:gd name="T47" fmla="*/ 70 h 338"/>
                <a:gd name="T48" fmla="*/ 175 w 282"/>
                <a:gd name="T49" fmla="*/ 61 h 338"/>
                <a:gd name="T50" fmla="*/ 159 w 282"/>
                <a:gd name="T51" fmla="*/ 53 h 338"/>
                <a:gd name="T52" fmla="*/ 140 w 282"/>
                <a:gd name="T53" fmla="*/ 50 h 338"/>
                <a:gd name="T54" fmla="*/ 142 w 282"/>
                <a:gd name="T55" fmla="*/ 0 h 338"/>
                <a:gd name="T56" fmla="*/ 176 w 282"/>
                <a:gd name="T57" fmla="*/ 3 h 338"/>
                <a:gd name="T58" fmla="*/ 208 w 282"/>
                <a:gd name="T59" fmla="*/ 14 h 338"/>
                <a:gd name="T60" fmla="*/ 234 w 282"/>
                <a:gd name="T61" fmla="*/ 33 h 338"/>
                <a:gd name="T62" fmla="*/ 254 w 282"/>
                <a:gd name="T63" fmla="*/ 58 h 338"/>
                <a:gd name="T64" fmla="*/ 270 w 282"/>
                <a:gd name="T65" fmla="*/ 89 h 338"/>
                <a:gd name="T66" fmla="*/ 279 w 282"/>
                <a:gd name="T67" fmla="*/ 125 h 338"/>
                <a:gd name="T68" fmla="*/ 282 w 282"/>
                <a:gd name="T69" fmla="*/ 166 h 338"/>
                <a:gd name="T70" fmla="*/ 279 w 282"/>
                <a:gd name="T71" fmla="*/ 208 h 338"/>
                <a:gd name="T72" fmla="*/ 270 w 282"/>
                <a:gd name="T73" fmla="*/ 245 h 338"/>
                <a:gd name="T74" fmla="*/ 256 w 282"/>
                <a:gd name="T75" fmla="*/ 277 h 338"/>
                <a:gd name="T76" fmla="*/ 236 w 282"/>
                <a:gd name="T77" fmla="*/ 303 h 338"/>
                <a:gd name="T78" fmla="*/ 209 w 282"/>
                <a:gd name="T79" fmla="*/ 322 h 338"/>
                <a:gd name="T80" fmla="*/ 189 w 282"/>
                <a:gd name="T81" fmla="*/ 331 h 338"/>
                <a:gd name="T82" fmla="*/ 168 w 282"/>
                <a:gd name="T83" fmla="*/ 336 h 338"/>
                <a:gd name="T84" fmla="*/ 143 w 282"/>
                <a:gd name="T85" fmla="*/ 338 h 338"/>
                <a:gd name="T86" fmla="*/ 109 w 282"/>
                <a:gd name="T87" fmla="*/ 334 h 338"/>
                <a:gd name="T88" fmla="*/ 81 w 282"/>
                <a:gd name="T89" fmla="*/ 327 h 338"/>
                <a:gd name="T90" fmla="*/ 58 w 282"/>
                <a:gd name="T91" fmla="*/ 313 h 338"/>
                <a:gd name="T92" fmla="*/ 37 w 282"/>
                <a:gd name="T93" fmla="*/ 291 h 338"/>
                <a:gd name="T94" fmla="*/ 20 w 282"/>
                <a:gd name="T95" fmla="*/ 266 h 338"/>
                <a:gd name="T96" fmla="*/ 9 w 282"/>
                <a:gd name="T97" fmla="*/ 236 h 338"/>
                <a:gd name="T98" fmla="*/ 1 w 282"/>
                <a:gd name="T99" fmla="*/ 205 h 338"/>
                <a:gd name="T100" fmla="*/ 0 w 282"/>
                <a:gd name="T101" fmla="*/ 169 h 338"/>
                <a:gd name="T102" fmla="*/ 3 w 282"/>
                <a:gd name="T103" fmla="*/ 128 h 338"/>
                <a:gd name="T104" fmla="*/ 12 w 282"/>
                <a:gd name="T105" fmla="*/ 92 h 338"/>
                <a:gd name="T106" fmla="*/ 26 w 282"/>
                <a:gd name="T107" fmla="*/ 61 h 338"/>
                <a:gd name="T108" fmla="*/ 48 w 282"/>
                <a:gd name="T109" fmla="*/ 34 h 338"/>
                <a:gd name="T110" fmla="*/ 73 w 282"/>
                <a:gd name="T111" fmla="*/ 16 h 338"/>
                <a:gd name="T112" fmla="*/ 93 w 282"/>
                <a:gd name="T113" fmla="*/ 6 h 338"/>
                <a:gd name="T114" fmla="*/ 117 w 282"/>
                <a:gd name="T115" fmla="*/ 2 h 338"/>
                <a:gd name="T116" fmla="*/ 142 w 282"/>
                <a:gd name="T11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2" h="338">
                  <a:moveTo>
                    <a:pt x="140" y="50"/>
                  </a:moveTo>
                  <a:lnTo>
                    <a:pt x="118" y="55"/>
                  </a:lnTo>
                  <a:lnTo>
                    <a:pt x="101" y="64"/>
                  </a:lnTo>
                  <a:lnTo>
                    <a:pt x="89" y="80"/>
                  </a:lnTo>
                  <a:lnTo>
                    <a:pt x="79" y="103"/>
                  </a:lnTo>
                  <a:lnTo>
                    <a:pt x="75" y="133"/>
                  </a:lnTo>
                  <a:lnTo>
                    <a:pt x="73" y="169"/>
                  </a:lnTo>
                  <a:lnTo>
                    <a:pt x="75" y="208"/>
                  </a:lnTo>
                  <a:lnTo>
                    <a:pt x="79" y="238"/>
                  </a:lnTo>
                  <a:lnTo>
                    <a:pt x="89" y="261"/>
                  </a:lnTo>
                  <a:lnTo>
                    <a:pt x="101" y="275"/>
                  </a:lnTo>
                  <a:lnTo>
                    <a:pt x="120" y="284"/>
                  </a:lnTo>
                  <a:lnTo>
                    <a:pt x="142" y="286"/>
                  </a:lnTo>
                  <a:lnTo>
                    <a:pt x="162" y="284"/>
                  </a:lnTo>
                  <a:lnTo>
                    <a:pt x="178" y="275"/>
                  </a:lnTo>
                  <a:lnTo>
                    <a:pt x="190" y="259"/>
                  </a:lnTo>
                  <a:lnTo>
                    <a:pt x="200" y="236"/>
                  </a:lnTo>
                  <a:lnTo>
                    <a:pt x="204" y="206"/>
                  </a:lnTo>
                  <a:lnTo>
                    <a:pt x="206" y="169"/>
                  </a:lnTo>
                  <a:lnTo>
                    <a:pt x="206" y="138"/>
                  </a:lnTo>
                  <a:lnTo>
                    <a:pt x="203" y="112"/>
                  </a:lnTo>
                  <a:lnTo>
                    <a:pt x="198" y="92"/>
                  </a:lnTo>
                  <a:lnTo>
                    <a:pt x="193" y="81"/>
                  </a:lnTo>
                  <a:lnTo>
                    <a:pt x="186" y="70"/>
                  </a:lnTo>
                  <a:lnTo>
                    <a:pt x="175" y="61"/>
                  </a:lnTo>
                  <a:lnTo>
                    <a:pt x="159" y="53"/>
                  </a:lnTo>
                  <a:lnTo>
                    <a:pt x="140" y="50"/>
                  </a:lnTo>
                  <a:close/>
                  <a:moveTo>
                    <a:pt x="142" y="0"/>
                  </a:moveTo>
                  <a:lnTo>
                    <a:pt x="176" y="3"/>
                  </a:lnTo>
                  <a:lnTo>
                    <a:pt x="208" y="14"/>
                  </a:lnTo>
                  <a:lnTo>
                    <a:pt x="234" y="33"/>
                  </a:lnTo>
                  <a:lnTo>
                    <a:pt x="254" y="58"/>
                  </a:lnTo>
                  <a:lnTo>
                    <a:pt x="270" y="89"/>
                  </a:lnTo>
                  <a:lnTo>
                    <a:pt x="279" y="125"/>
                  </a:lnTo>
                  <a:lnTo>
                    <a:pt x="282" y="166"/>
                  </a:lnTo>
                  <a:lnTo>
                    <a:pt x="279" y="208"/>
                  </a:lnTo>
                  <a:lnTo>
                    <a:pt x="270" y="245"/>
                  </a:lnTo>
                  <a:lnTo>
                    <a:pt x="256" y="277"/>
                  </a:lnTo>
                  <a:lnTo>
                    <a:pt x="236" y="303"/>
                  </a:lnTo>
                  <a:lnTo>
                    <a:pt x="209" y="322"/>
                  </a:lnTo>
                  <a:lnTo>
                    <a:pt x="189" y="331"/>
                  </a:lnTo>
                  <a:lnTo>
                    <a:pt x="168" y="336"/>
                  </a:lnTo>
                  <a:lnTo>
                    <a:pt x="143" y="338"/>
                  </a:lnTo>
                  <a:lnTo>
                    <a:pt x="109" y="334"/>
                  </a:lnTo>
                  <a:lnTo>
                    <a:pt x="81" y="327"/>
                  </a:lnTo>
                  <a:lnTo>
                    <a:pt x="58" y="313"/>
                  </a:lnTo>
                  <a:lnTo>
                    <a:pt x="37" y="291"/>
                  </a:lnTo>
                  <a:lnTo>
                    <a:pt x="20" y="266"/>
                  </a:lnTo>
                  <a:lnTo>
                    <a:pt x="9" y="236"/>
                  </a:lnTo>
                  <a:lnTo>
                    <a:pt x="1" y="205"/>
                  </a:lnTo>
                  <a:lnTo>
                    <a:pt x="0" y="169"/>
                  </a:lnTo>
                  <a:lnTo>
                    <a:pt x="3" y="128"/>
                  </a:lnTo>
                  <a:lnTo>
                    <a:pt x="12" y="92"/>
                  </a:lnTo>
                  <a:lnTo>
                    <a:pt x="26" y="61"/>
                  </a:lnTo>
                  <a:lnTo>
                    <a:pt x="48" y="34"/>
                  </a:lnTo>
                  <a:lnTo>
                    <a:pt x="73" y="16"/>
                  </a:lnTo>
                  <a:lnTo>
                    <a:pt x="93" y="6"/>
                  </a:lnTo>
                  <a:lnTo>
                    <a:pt x="117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2" name="Freeform 17"/>
            <p:cNvSpPr>
              <a:spLocks noEditPoints="1"/>
            </p:cNvSpPr>
            <p:nvPr/>
          </p:nvSpPr>
          <p:spPr bwMode="auto">
            <a:xfrm>
              <a:off x="4872038" y="4606925"/>
              <a:ext cx="376238" cy="517525"/>
            </a:xfrm>
            <a:custGeom>
              <a:avLst/>
              <a:gdLst>
                <a:gd name="T0" fmla="*/ 64 w 237"/>
                <a:gd name="T1" fmla="*/ 51 h 326"/>
                <a:gd name="T2" fmla="*/ 64 w 237"/>
                <a:gd name="T3" fmla="*/ 140 h 326"/>
                <a:gd name="T4" fmla="*/ 87 w 237"/>
                <a:gd name="T5" fmla="*/ 140 h 326"/>
                <a:gd name="T6" fmla="*/ 104 w 237"/>
                <a:gd name="T7" fmla="*/ 140 h 326"/>
                <a:gd name="T8" fmla="*/ 118 w 237"/>
                <a:gd name="T9" fmla="*/ 139 h 326"/>
                <a:gd name="T10" fmla="*/ 128 w 237"/>
                <a:gd name="T11" fmla="*/ 134 h 326"/>
                <a:gd name="T12" fmla="*/ 136 w 237"/>
                <a:gd name="T13" fmla="*/ 129 h 326"/>
                <a:gd name="T14" fmla="*/ 145 w 237"/>
                <a:gd name="T15" fmla="*/ 115 h 326"/>
                <a:gd name="T16" fmla="*/ 148 w 237"/>
                <a:gd name="T17" fmla="*/ 97 h 326"/>
                <a:gd name="T18" fmla="*/ 147 w 237"/>
                <a:gd name="T19" fmla="*/ 78 h 326"/>
                <a:gd name="T20" fmla="*/ 139 w 237"/>
                <a:gd name="T21" fmla="*/ 65 h 326"/>
                <a:gd name="T22" fmla="*/ 125 w 237"/>
                <a:gd name="T23" fmla="*/ 56 h 326"/>
                <a:gd name="T24" fmla="*/ 109 w 237"/>
                <a:gd name="T25" fmla="*/ 53 h 326"/>
                <a:gd name="T26" fmla="*/ 89 w 237"/>
                <a:gd name="T27" fmla="*/ 51 h 326"/>
                <a:gd name="T28" fmla="*/ 64 w 237"/>
                <a:gd name="T29" fmla="*/ 51 h 326"/>
                <a:gd name="T30" fmla="*/ 0 w 237"/>
                <a:gd name="T31" fmla="*/ 0 h 326"/>
                <a:gd name="T32" fmla="*/ 122 w 237"/>
                <a:gd name="T33" fmla="*/ 0 h 326"/>
                <a:gd name="T34" fmla="*/ 150 w 237"/>
                <a:gd name="T35" fmla="*/ 3 h 326"/>
                <a:gd name="T36" fmla="*/ 173 w 237"/>
                <a:gd name="T37" fmla="*/ 11 h 326"/>
                <a:gd name="T38" fmla="*/ 192 w 237"/>
                <a:gd name="T39" fmla="*/ 26 h 326"/>
                <a:gd name="T40" fmla="*/ 206 w 237"/>
                <a:gd name="T41" fmla="*/ 45 h 326"/>
                <a:gd name="T42" fmla="*/ 215 w 237"/>
                <a:gd name="T43" fmla="*/ 68 h 326"/>
                <a:gd name="T44" fmla="*/ 218 w 237"/>
                <a:gd name="T45" fmla="*/ 95 h 326"/>
                <a:gd name="T46" fmla="*/ 214 w 237"/>
                <a:gd name="T47" fmla="*/ 123 h 326"/>
                <a:gd name="T48" fmla="*/ 204 w 237"/>
                <a:gd name="T49" fmla="*/ 148 h 326"/>
                <a:gd name="T50" fmla="*/ 189 w 237"/>
                <a:gd name="T51" fmla="*/ 168 h 326"/>
                <a:gd name="T52" fmla="*/ 168 w 237"/>
                <a:gd name="T53" fmla="*/ 181 h 326"/>
                <a:gd name="T54" fmla="*/ 145 w 237"/>
                <a:gd name="T55" fmla="*/ 186 h 326"/>
                <a:gd name="T56" fmla="*/ 150 w 237"/>
                <a:gd name="T57" fmla="*/ 189 h 326"/>
                <a:gd name="T58" fmla="*/ 153 w 237"/>
                <a:gd name="T59" fmla="*/ 192 h 326"/>
                <a:gd name="T60" fmla="*/ 156 w 237"/>
                <a:gd name="T61" fmla="*/ 195 h 326"/>
                <a:gd name="T62" fmla="*/ 159 w 237"/>
                <a:gd name="T63" fmla="*/ 200 h 326"/>
                <a:gd name="T64" fmla="*/ 167 w 237"/>
                <a:gd name="T65" fmla="*/ 211 h 326"/>
                <a:gd name="T66" fmla="*/ 176 w 237"/>
                <a:gd name="T67" fmla="*/ 225 h 326"/>
                <a:gd name="T68" fmla="*/ 187 w 237"/>
                <a:gd name="T69" fmla="*/ 243 h 326"/>
                <a:gd name="T70" fmla="*/ 200 w 237"/>
                <a:gd name="T71" fmla="*/ 262 h 326"/>
                <a:gd name="T72" fmla="*/ 211 w 237"/>
                <a:gd name="T73" fmla="*/ 281 h 326"/>
                <a:gd name="T74" fmla="*/ 221 w 237"/>
                <a:gd name="T75" fmla="*/ 300 h 326"/>
                <a:gd name="T76" fmla="*/ 229 w 237"/>
                <a:gd name="T77" fmla="*/ 314 h 326"/>
                <a:gd name="T78" fmla="*/ 236 w 237"/>
                <a:gd name="T79" fmla="*/ 323 h 326"/>
                <a:gd name="T80" fmla="*/ 237 w 237"/>
                <a:gd name="T81" fmla="*/ 326 h 326"/>
                <a:gd name="T82" fmla="*/ 159 w 237"/>
                <a:gd name="T83" fmla="*/ 326 h 326"/>
                <a:gd name="T84" fmla="*/ 151 w 237"/>
                <a:gd name="T85" fmla="*/ 312 h 326"/>
                <a:gd name="T86" fmla="*/ 145 w 237"/>
                <a:gd name="T87" fmla="*/ 301 h 326"/>
                <a:gd name="T88" fmla="*/ 137 w 237"/>
                <a:gd name="T89" fmla="*/ 289 h 326"/>
                <a:gd name="T90" fmla="*/ 129 w 237"/>
                <a:gd name="T91" fmla="*/ 273 h 326"/>
                <a:gd name="T92" fmla="*/ 114 w 237"/>
                <a:gd name="T93" fmla="*/ 247 h 326"/>
                <a:gd name="T94" fmla="*/ 103 w 237"/>
                <a:gd name="T95" fmla="*/ 228 h 326"/>
                <a:gd name="T96" fmla="*/ 93 w 237"/>
                <a:gd name="T97" fmla="*/ 212 h 326"/>
                <a:gd name="T98" fmla="*/ 87 w 237"/>
                <a:gd name="T99" fmla="*/ 203 h 326"/>
                <a:gd name="T100" fmla="*/ 81 w 237"/>
                <a:gd name="T101" fmla="*/ 197 h 326"/>
                <a:gd name="T102" fmla="*/ 75 w 237"/>
                <a:gd name="T103" fmla="*/ 193 h 326"/>
                <a:gd name="T104" fmla="*/ 70 w 237"/>
                <a:gd name="T105" fmla="*/ 192 h 326"/>
                <a:gd name="T106" fmla="*/ 64 w 237"/>
                <a:gd name="T107" fmla="*/ 190 h 326"/>
                <a:gd name="T108" fmla="*/ 64 w 237"/>
                <a:gd name="T109" fmla="*/ 326 h 326"/>
                <a:gd name="T110" fmla="*/ 0 w 237"/>
                <a:gd name="T111" fmla="*/ 326 h 326"/>
                <a:gd name="T112" fmla="*/ 0 w 237"/>
                <a:gd name="T1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7" h="326">
                  <a:moveTo>
                    <a:pt x="64" y="51"/>
                  </a:moveTo>
                  <a:lnTo>
                    <a:pt x="64" y="140"/>
                  </a:lnTo>
                  <a:lnTo>
                    <a:pt x="87" y="140"/>
                  </a:lnTo>
                  <a:lnTo>
                    <a:pt x="104" y="140"/>
                  </a:lnTo>
                  <a:lnTo>
                    <a:pt x="118" y="139"/>
                  </a:lnTo>
                  <a:lnTo>
                    <a:pt x="128" y="134"/>
                  </a:lnTo>
                  <a:lnTo>
                    <a:pt x="136" y="129"/>
                  </a:lnTo>
                  <a:lnTo>
                    <a:pt x="145" y="115"/>
                  </a:lnTo>
                  <a:lnTo>
                    <a:pt x="148" y="97"/>
                  </a:lnTo>
                  <a:lnTo>
                    <a:pt x="147" y="78"/>
                  </a:lnTo>
                  <a:lnTo>
                    <a:pt x="139" y="65"/>
                  </a:lnTo>
                  <a:lnTo>
                    <a:pt x="125" y="56"/>
                  </a:lnTo>
                  <a:lnTo>
                    <a:pt x="109" y="53"/>
                  </a:lnTo>
                  <a:lnTo>
                    <a:pt x="89" y="51"/>
                  </a:lnTo>
                  <a:lnTo>
                    <a:pt x="64" y="51"/>
                  </a:lnTo>
                  <a:close/>
                  <a:moveTo>
                    <a:pt x="0" y="0"/>
                  </a:moveTo>
                  <a:lnTo>
                    <a:pt x="122" y="0"/>
                  </a:lnTo>
                  <a:lnTo>
                    <a:pt x="150" y="3"/>
                  </a:lnTo>
                  <a:lnTo>
                    <a:pt x="173" y="11"/>
                  </a:lnTo>
                  <a:lnTo>
                    <a:pt x="192" y="26"/>
                  </a:lnTo>
                  <a:lnTo>
                    <a:pt x="206" y="45"/>
                  </a:lnTo>
                  <a:lnTo>
                    <a:pt x="215" y="68"/>
                  </a:lnTo>
                  <a:lnTo>
                    <a:pt x="218" y="95"/>
                  </a:lnTo>
                  <a:lnTo>
                    <a:pt x="214" y="123"/>
                  </a:lnTo>
                  <a:lnTo>
                    <a:pt x="204" y="148"/>
                  </a:lnTo>
                  <a:lnTo>
                    <a:pt x="189" y="168"/>
                  </a:lnTo>
                  <a:lnTo>
                    <a:pt x="168" y="181"/>
                  </a:lnTo>
                  <a:lnTo>
                    <a:pt x="145" y="186"/>
                  </a:lnTo>
                  <a:lnTo>
                    <a:pt x="150" y="189"/>
                  </a:lnTo>
                  <a:lnTo>
                    <a:pt x="153" y="192"/>
                  </a:lnTo>
                  <a:lnTo>
                    <a:pt x="156" y="195"/>
                  </a:lnTo>
                  <a:lnTo>
                    <a:pt x="159" y="200"/>
                  </a:lnTo>
                  <a:lnTo>
                    <a:pt x="167" y="211"/>
                  </a:lnTo>
                  <a:lnTo>
                    <a:pt x="176" y="225"/>
                  </a:lnTo>
                  <a:lnTo>
                    <a:pt x="187" y="243"/>
                  </a:lnTo>
                  <a:lnTo>
                    <a:pt x="200" y="262"/>
                  </a:lnTo>
                  <a:lnTo>
                    <a:pt x="211" y="281"/>
                  </a:lnTo>
                  <a:lnTo>
                    <a:pt x="221" y="300"/>
                  </a:lnTo>
                  <a:lnTo>
                    <a:pt x="229" y="314"/>
                  </a:lnTo>
                  <a:lnTo>
                    <a:pt x="236" y="323"/>
                  </a:lnTo>
                  <a:lnTo>
                    <a:pt x="237" y="326"/>
                  </a:lnTo>
                  <a:lnTo>
                    <a:pt x="159" y="326"/>
                  </a:lnTo>
                  <a:lnTo>
                    <a:pt x="151" y="312"/>
                  </a:lnTo>
                  <a:lnTo>
                    <a:pt x="145" y="301"/>
                  </a:lnTo>
                  <a:lnTo>
                    <a:pt x="137" y="289"/>
                  </a:lnTo>
                  <a:lnTo>
                    <a:pt x="129" y="273"/>
                  </a:lnTo>
                  <a:lnTo>
                    <a:pt x="114" y="247"/>
                  </a:lnTo>
                  <a:lnTo>
                    <a:pt x="103" y="228"/>
                  </a:lnTo>
                  <a:lnTo>
                    <a:pt x="93" y="212"/>
                  </a:lnTo>
                  <a:lnTo>
                    <a:pt x="87" y="203"/>
                  </a:lnTo>
                  <a:lnTo>
                    <a:pt x="81" y="197"/>
                  </a:lnTo>
                  <a:lnTo>
                    <a:pt x="75" y="193"/>
                  </a:lnTo>
                  <a:lnTo>
                    <a:pt x="70" y="192"/>
                  </a:lnTo>
                  <a:lnTo>
                    <a:pt x="64" y="190"/>
                  </a:lnTo>
                  <a:lnTo>
                    <a:pt x="64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5314951" y="4606925"/>
              <a:ext cx="282575" cy="517525"/>
            </a:xfrm>
            <a:custGeom>
              <a:avLst/>
              <a:gdLst>
                <a:gd name="T0" fmla="*/ 0 w 178"/>
                <a:gd name="T1" fmla="*/ 0 h 326"/>
                <a:gd name="T2" fmla="*/ 178 w 178"/>
                <a:gd name="T3" fmla="*/ 0 h 326"/>
                <a:gd name="T4" fmla="*/ 171 w 178"/>
                <a:gd name="T5" fmla="*/ 53 h 326"/>
                <a:gd name="T6" fmla="*/ 67 w 178"/>
                <a:gd name="T7" fmla="*/ 53 h 326"/>
                <a:gd name="T8" fmla="*/ 67 w 178"/>
                <a:gd name="T9" fmla="*/ 128 h 326"/>
                <a:gd name="T10" fmla="*/ 150 w 178"/>
                <a:gd name="T11" fmla="*/ 128 h 326"/>
                <a:gd name="T12" fmla="*/ 150 w 178"/>
                <a:gd name="T13" fmla="*/ 181 h 326"/>
                <a:gd name="T14" fmla="*/ 67 w 178"/>
                <a:gd name="T15" fmla="*/ 181 h 326"/>
                <a:gd name="T16" fmla="*/ 67 w 178"/>
                <a:gd name="T17" fmla="*/ 326 h 326"/>
                <a:gd name="T18" fmla="*/ 0 w 178"/>
                <a:gd name="T19" fmla="*/ 326 h 326"/>
                <a:gd name="T20" fmla="*/ 0 w 178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26">
                  <a:moveTo>
                    <a:pt x="0" y="0"/>
                  </a:moveTo>
                  <a:lnTo>
                    <a:pt x="178" y="0"/>
                  </a:lnTo>
                  <a:lnTo>
                    <a:pt x="171" y="53"/>
                  </a:lnTo>
                  <a:lnTo>
                    <a:pt x="67" y="53"/>
                  </a:lnTo>
                  <a:lnTo>
                    <a:pt x="67" y="128"/>
                  </a:lnTo>
                  <a:lnTo>
                    <a:pt x="150" y="128"/>
                  </a:lnTo>
                  <a:lnTo>
                    <a:pt x="150" y="181"/>
                  </a:lnTo>
                  <a:lnTo>
                    <a:pt x="67" y="181"/>
                  </a:lnTo>
                  <a:lnTo>
                    <a:pt x="67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>
              <a:off x="5816601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5" name="Freeform 20"/>
            <p:cNvSpPr>
              <a:spLocks/>
            </p:cNvSpPr>
            <p:nvPr/>
          </p:nvSpPr>
          <p:spPr bwMode="auto">
            <a:xfrm>
              <a:off x="6042026" y="4602163"/>
              <a:ext cx="363538" cy="525463"/>
            </a:xfrm>
            <a:custGeom>
              <a:avLst/>
              <a:gdLst>
                <a:gd name="T0" fmla="*/ 0 w 229"/>
                <a:gd name="T1" fmla="*/ 0 h 331"/>
                <a:gd name="T2" fmla="*/ 73 w 229"/>
                <a:gd name="T3" fmla="*/ 0 h 331"/>
                <a:gd name="T4" fmla="*/ 136 w 229"/>
                <a:gd name="T5" fmla="*/ 131 h 331"/>
                <a:gd name="T6" fmla="*/ 151 w 229"/>
                <a:gd name="T7" fmla="*/ 167 h 331"/>
                <a:gd name="T8" fmla="*/ 164 w 229"/>
                <a:gd name="T9" fmla="*/ 198 h 331"/>
                <a:gd name="T10" fmla="*/ 173 w 229"/>
                <a:gd name="T11" fmla="*/ 225 h 331"/>
                <a:gd name="T12" fmla="*/ 172 w 229"/>
                <a:gd name="T13" fmla="*/ 203 h 331"/>
                <a:gd name="T14" fmla="*/ 169 w 229"/>
                <a:gd name="T15" fmla="*/ 179 h 331"/>
                <a:gd name="T16" fmla="*/ 169 w 229"/>
                <a:gd name="T17" fmla="*/ 154 h 331"/>
                <a:gd name="T18" fmla="*/ 167 w 229"/>
                <a:gd name="T19" fmla="*/ 134 h 331"/>
                <a:gd name="T20" fmla="*/ 165 w 229"/>
                <a:gd name="T21" fmla="*/ 0 h 331"/>
                <a:gd name="T22" fmla="*/ 229 w 229"/>
                <a:gd name="T23" fmla="*/ 0 h 331"/>
                <a:gd name="T24" fmla="*/ 229 w 229"/>
                <a:gd name="T25" fmla="*/ 331 h 331"/>
                <a:gd name="T26" fmla="*/ 159 w 229"/>
                <a:gd name="T27" fmla="*/ 331 h 331"/>
                <a:gd name="T28" fmla="*/ 103 w 229"/>
                <a:gd name="T29" fmla="*/ 203 h 331"/>
                <a:gd name="T30" fmla="*/ 92 w 229"/>
                <a:gd name="T31" fmla="*/ 178 h 331"/>
                <a:gd name="T32" fmla="*/ 81 w 229"/>
                <a:gd name="T33" fmla="*/ 153 h 331"/>
                <a:gd name="T34" fmla="*/ 72 w 229"/>
                <a:gd name="T35" fmla="*/ 129 h 331"/>
                <a:gd name="T36" fmla="*/ 64 w 229"/>
                <a:gd name="T37" fmla="*/ 110 h 331"/>
                <a:gd name="T38" fmla="*/ 58 w 229"/>
                <a:gd name="T39" fmla="*/ 95 h 331"/>
                <a:gd name="T40" fmla="*/ 61 w 229"/>
                <a:gd name="T41" fmla="*/ 125 h 331"/>
                <a:gd name="T42" fmla="*/ 61 w 229"/>
                <a:gd name="T43" fmla="*/ 157 h 331"/>
                <a:gd name="T44" fmla="*/ 62 w 229"/>
                <a:gd name="T45" fmla="*/ 189 h 331"/>
                <a:gd name="T46" fmla="*/ 64 w 229"/>
                <a:gd name="T47" fmla="*/ 331 h 331"/>
                <a:gd name="T48" fmla="*/ 0 w 229"/>
                <a:gd name="T49" fmla="*/ 331 h 331"/>
                <a:gd name="T50" fmla="*/ 0 w 229"/>
                <a:gd name="T5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9" h="331">
                  <a:moveTo>
                    <a:pt x="0" y="0"/>
                  </a:moveTo>
                  <a:lnTo>
                    <a:pt x="73" y="0"/>
                  </a:lnTo>
                  <a:lnTo>
                    <a:pt x="136" y="131"/>
                  </a:lnTo>
                  <a:lnTo>
                    <a:pt x="151" y="167"/>
                  </a:lnTo>
                  <a:lnTo>
                    <a:pt x="164" y="198"/>
                  </a:lnTo>
                  <a:lnTo>
                    <a:pt x="173" y="225"/>
                  </a:lnTo>
                  <a:lnTo>
                    <a:pt x="172" y="203"/>
                  </a:lnTo>
                  <a:lnTo>
                    <a:pt x="169" y="179"/>
                  </a:lnTo>
                  <a:lnTo>
                    <a:pt x="169" y="154"/>
                  </a:lnTo>
                  <a:lnTo>
                    <a:pt x="167" y="134"/>
                  </a:lnTo>
                  <a:lnTo>
                    <a:pt x="165" y="0"/>
                  </a:lnTo>
                  <a:lnTo>
                    <a:pt x="229" y="0"/>
                  </a:lnTo>
                  <a:lnTo>
                    <a:pt x="229" y="331"/>
                  </a:lnTo>
                  <a:lnTo>
                    <a:pt x="159" y="331"/>
                  </a:lnTo>
                  <a:lnTo>
                    <a:pt x="103" y="203"/>
                  </a:lnTo>
                  <a:lnTo>
                    <a:pt x="92" y="178"/>
                  </a:lnTo>
                  <a:lnTo>
                    <a:pt x="81" y="153"/>
                  </a:lnTo>
                  <a:lnTo>
                    <a:pt x="72" y="129"/>
                  </a:lnTo>
                  <a:lnTo>
                    <a:pt x="64" y="110"/>
                  </a:lnTo>
                  <a:lnTo>
                    <a:pt x="58" y="95"/>
                  </a:lnTo>
                  <a:lnTo>
                    <a:pt x="61" y="125"/>
                  </a:lnTo>
                  <a:lnTo>
                    <a:pt x="61" y="157"/>
                  </a:lnTo>
                  <a:lnTo>
                    <a:pt x="62" y="189"/>
                  </a:lnTo>
                  <a:lnTo>
                    <a:pt x="64" y="331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/>
          </p:nvSpPr>
          <p:spPr bwMode="auto">
            <a:xfrm>
              <a:off x="6476253" y="4597611"/>
              <a:ext cx="396875" cy="537952"/>
            </a:xfrm>
            <a:custGeom>
              <a:avLst/>
              <a:gdLst>
                <a:gd name="T0" fmla="*/ 134 w 250"/>
                <a:gd name="T1" fmla="*/ 0 h 348"/>
                <a:gd name="T2" fmla="*/ 164 w 250"/>
                <a:gd name="T3" fmla="*/ 3 h 348"/>
                <a:gd name="T4" fmla="*/ 194 w 250"/>
                <a:gd name="T5" fmla="*/ 9 h 348"/>
                <a:gd name="T6" fmla="*/ 220 w 250"/>
                <a:gd name="T7" fmla="*/ 20 h 348"/>
                <a:gd name="T8" fmla="*/ 245 w 250"/>
                <a:gd name="T9" fmla="*/ 34 h 348"/>
                <a:gd name="T10" fmla="*/ 212 w 250"/>
                <a:gd name="T11" fmla="*/ 81 h 348"/>
                <a:gd name="T12" fmla="*/ 186 w 250"/>
                <a:gd name="T13" fmla="*/ 67 h 348"/>
                <a:gd name="T14" fmla="*/ 161 w 250"/>
                <a:gd name="T15" fmla="*/ 57 h 348"/>
                <a:gd name="T16" fmla="*/ 136 w 250"/>
                <a:gd name="T17" fmla="*/ 56 h 348"/>
                <a:gd name="T18" fmla="*/ 117 w 250"/>
                <a:gd name="T19" fmla="*/ 59 h 348"/>
                <a:gd name="T20" fmla="*/ 103 w 250"/>
                <a:gd name="T21" fmla="*/ 67 h 348"/>
                <a:gd name="T22" fmla="*/ 94 w 250"/>
                <a:gd name="T23" fmla="*/ 78 h 348"/>
                <a:gd name="T24" fmla="*/ 89 w 250"/>
                <a:gd name="T25" fmla="*/ 93 h 348"/>
                <a:gd name="T26" fmla="*/ 92 w 250"/>
                <a:gd name="T27" fmla="*/ 106 h 348"/>
                <a:gd name="T28" fmla="*/ 98 w 250"/>
                <a:gd name="T29" fmla="*/ 114 h 348"/>
                <a:gd name="T30" fmla="*/ 109 w 250"/>
                <a:gd name="T31" fmla="*/ 121 h 348"/>
                <a:gd name="T32" fmla="*/ 127 w 250"/>
                <a:gd name="T33" fmla="*/ 128 h 348"/>
                <a:gd name="T34" fmla="*/ 167 w 250"/>
                <a:gd name="T35" fmla="*/ 139 h 348"/>
                <a:gd name="T36" fmla="*/ 195 w 250"/>
                <a:gd name="T37" fmla="*/ 150 h 348"/>
                <a:gd name="T38" fmla="*/ 219 w 250"/>
                <a:gd name="T39" fmla="*/ 165 h 348"/>
                <a:gd name="T40" fmla="*/ 236 w 250"/>
                <a:gd name="T41" fmla="*/ 186 h 348"/>
                <a:gd name="T42" fmla="*/ 247 w 250"/>
                <a:gd name="T43" fmla="*/ 209 h 348"/>
                <a:gd name="T44" fmla="*/ 250 w 250"/>
                <a:gd name="T45" fmla="*/ 237 h 348"/>
                <a:gd name="T46" fmla="*/ 247 w 250"/>
                <a:gd name="T47" fmla="*/ 264 h 348"/>
                <a:gd name="T48" fmla="*/ 237 w 250"/>
                <a:gd name="T49" fmla="*/ 289 h 348"/>
                <a:gd name="T50" fmla="*/ 222 w 250"/>
                <a:gd name="T51" fmla="*/ 309 h 348"/>
                <a:gd name="T52" fmla="*/ 201 w 250"/>
                <a:gd name="T53" fmla="*/ 326 h 348"/>
                <a:gd name="T54" fmla="*/ 176 w 250"/>
                <a:gd name="T55" fmla="*/ 337 h 348"/>
                <a:gd name="T56" fmla="*/ 147 w 250"/>
                <a:gd name="T57" fmla="*/ 345 h 348"/>
                <a:gd name="T58" fmla="*/ 114 w 250"/>
                <a:gd name="T59" fmla="*/ 348 h 348"/>
                <a:gd name="T60" fmla="*/ 75 w 250"/>
                <a:gd name="T61" fmla="*/ 345 h 348"/>
                <a:gd name="T62" fmla="*/ 36 w 250"/>
                <a:gd name="T63" fmla="*/ 334 h 348"/>
                <a:gd name="T64" fmla="*/ 0 w 250"/>
                <a:gd name="T65" fmla="*/ 318 h 348"/>
                <a:gd name="T66" fmla="*/ 25 w 250"/>
                <a:gd name="T67" fmla="*/ 267 h 348"/>
                <a:gd name="T68" fmla="*/ 55 w 250"/>
                <a:gd name="T69" fmla="*/ 281 h 348"/>
                <a:gd name="T70" fmla="*/ 84 w 250"/>
                <a:gd name="T71" fmla="*/ 290 h 348"/>
                <a:gd name="T72" fmla="*/ 117 w 250"/>
                <a:gd name="T73" fmla="*/ 293 h 348"/>
                <a:gd name="T74" fmla="*/ 137 w 250"/>
                <a:gd name="T75" fmla="*/ 292 h 348"/>
                <a:gd name="T76" fmla="*/ 153 w 250"/>
                <a:gd name="T77" fmla="*/ 286 h 348"/>
                <a:gd name="T78" fmla="*/ 166 w 250"/>
                <a:gd name="T79" fmla="*/ 276 h 348"/>
                <a:gd name="T80" fmla="*/ 172 w 250"/>
                <a:gd name="T81" fmla="*/ 264 h 348"/>
                <a:gd name="T82" fmla="*/ 175 w 250"/>
                <a:gd name="T83" fmla="*/ 248 h 348"/>
                <a:gd name="T84" fmla="*/ 172 w 250"/>
                <a:gd name="T85" fmla="*/ 232 h 348"/>
                <a:gd name="T86" fmla="*/ 164 w 250"/>
                <a:gd name="T87" fmla="*/ 222 h 348"/>
                <a:gd name="T88" fmla="*/ 150 w 250"/>
                <a:gd name="T89" fmla="*/ 212 h 348"/>
                <a:gd name="T90" fmla="*/ 131 w 250"/>
                <a:gd name="T91" fmla="*/ 204 h 348"/>
                <a:gd name="T92" fmla="*/ 95 w 250"/>
                <a:gd name="T93" fmla="*/ 195 h 348"/>
                <a:gd name="T94" fmla="*/ 66 w 250"/>
                <a:gd name="T95" fmla="*/ 184 h 348"/>
                <a:gd name="T96" fmla="*/ 44 w 250"/>
                <a:gd name="T97" fmla="*/ 170 h 348"/>
                <a:gd name="T98" fmla="*/ 30 w 250"/>
                <a:gd name="T99" fmla="*/ 153 h 348"/>
                <a:gd name="T100" fmla="*/ 19 w 250"/>
                <a:gd name="T101" fmla="*/ 129 h 348"/>
                <a:gd name="T102" fmla="*/ 16 w 250"/>
                <a:gd name="T103" fmla="*/ 103 h 348"/>
                <a:gd name="T104" fmla="*/ 19 w 250"/>
                <a:gd name="T105" fmla="*/ 73 h 348"/>
                <a:gd name="T106" fmla="*/ 31 w 250"/>
                <a:gd name="T107" fmla="*/ 50 h 348"/>
                <a:gd name="T108" fmla="*/ 48 w 250"/>
                <a:gd name="T109" fmla="*/ 28 h 348"/>
                <a:gd name="T110" fmla="*/ 72 w 250"/>
                <a:gd name="T111" fmla="*/ 14 h 348"/>
                <a:gd name="T112" fmla="*/ 102 w 250"/>
                <a:gd name="T113" fmla="*/ 3 h 348"/>
                <a:gd name="T114" fmla="*/ 134 w 250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348">
                  <a:moveTo>
                    <a:pt x="134" y="0"/>
                  </a:moveTo>
                  <a:lnTo>
                    <a:pt x="164" y="3"/>
                  </a:lnTo>
                  <a:lnTo>
                    <a:pt x="194" y="9"/>
                  </a:lnTo>
                  <a:lnTo>
                    <a:pt x="220" y="20"/>
                  </a:lnTo>
                  <a:lnTo>
                    <a:pt x="245" y="34"/>
                  </a:lnTo>
                  <a:lnTo>
                    <a:pt x="212" y="81"/>
                  </a:lnTo>
                  <a:lnTo>
                    <a:pt x="186" y="67"/>
                  </a:lnTo>
                  <a:lnTo>
                    <a:pt x="161" y="57"/>
                  </a:lnTo>
                  <a:lnTo>
                    <a:pt x="136" y="56"/>
                  </a:lnTo>
                  <a:lnTo>
                    <a:pt x="117" y="59"/>
                  </a:lnTo>
                  <a:lnTo>
                    <a:pt x="103" y="67"/>
                  </a:lnTo>
                  <a:lnTo>
                    <a:pt x="94" y="78"/>
                  </a:lnTo>
                  <a:lnTo>
                    <a:pt x="89" y="93"/>
                  </a:lnTo>
                  <a:lnTo>
                    <a:pt x="92" y="106"/>
                  </a:lnTo>
                  <a:lnTo>
                    <a:pt x="98" y="114"/>
                  </a:lnTo>
                  <a:lnTo>
                    <a:pt x="109" y="121"/>
                  </a:lnTo>
                  <a:lnTo>
                    <a:pt x="127" y="128"/>
                  </a:lnTo>
                  <a:lnTo>
                    <a:pt x="167" y="139"/>
                  </a:lnTo>
                  <a:lnTo>
                    <a:pt x="195" y="150"/>
                  </a:lnTo>
                  <a:lnTo>
                    <a:pt x="219" y="165"/>
                  </a:lnTo>
                  <a:lnTo>
                    <a:pt x="236" y="186"/>
                  </a:lnTo>
                  <a:lnTo>
                    <a:pt x="247" y="209"/>
                  </a:lnTo>
                  <a:lnTo>
                    <a:pt x="250" y="237"/>
                  </a:lnTo>
                  <a:lnTo>
                    <a:pt x="247" y="264"/>
                  </a:lnTo>
                  <a:lnTo>
                    <a:pt x="237" y="289"/>
                  </a:lnTo>
                  <a:lnTo>
                    <a:pt x="222" y="309"/>
                  </a:lnTo>
                  <a:lnTo>
                    <a:pt x="201" y="326"/>
                  </a:lnTo>
                  <a:lnTo>
                    <a:pt x="176" y="337"/>
                  </a:lnTo>
                  <a:lnTo>
                    <a:pt x="147" y="345"/>
                  </a:lnTo>
                  <a:lnTo>
                    <a:pt x="114" y="348"/>
                  </a:lnTo>
                  <a:lnTo>
                    <a:pt x="75" y="345"/>
                  </a:lnTo>
                  <a:lnTo>
                    <a:pt x="36" y="334"/>
                  </a:lnTo>
                  <a:lnTo>
                    <a:pt x="0" y="318"/>
                  </a:lnTo>
                  <a:lnTo>
                    <a:pt x="25" y="267"/>
                  </a:lnTo>
                  <a:lnTo>
                    <a:pt x="55" y="281"/>
                  </a:lnTo>
                  <a:lnTo>
                    <a:pt x="84" y="290"/>
                  </a:lnTo>
                  <a:lnTo>
                    <a:pt x="117" y="293"/>
                  </a:lnTo>
                  <a:lnTo>
                    <a:pt x="137" y="292"/>
                  </a:lnTo>
                  <a:lnTo>
                    <a:pt x="153" y="286"/>
                  </a:lnTo>
                  <a:lnTo>
                    <a:pt x="166" y="276"/>
                  </a:lnTo>
                  <a:lnTo>
                    <a:pt x="172" y="264"/>
                  </a:lnTo>
                  <a:lnTo>
                    <a:pt x="175" y="248"/>
                  </a:lnTo>
                  <a:lnTo>
                    <a:pt x="172" y="232"/>
                  </a:lnTo>
                  <a:lnTo>
                    <a:pt x="164" y="222"/>
                  </a:lnTo>
                  <a:lnTo>
                    <a:pt x="150" y="212"/>
                  </a:lnTo>
                  <a:lnTo>
                    <a:pt x="131" y="204"/>
                  </a:lnTo>
                  <a:lnTo>
                    <a:pt x="95" y="195"/>
                  </a:lnTo>
                  <a:lnTo>
                    <a:pt x="66" y="184"/>
                  </a:lnTo>
                  <a:lnTo>
                    <a:pt x="44" y="170"/>
                  </a:lnTo>
                  <a:lnTo>
                    <a:pt x="30" y="153"/>
                  </a:lnTo>
                  <a:lnTo>
                    <a:pt x="19" y="129"/>
                  </a:lnTo>
                  <a:lnTo>
                    <a:pt x="16" y="103"/>
                  </a:lnTo>
                  <a:lnTo>
                    <a:pt x="19" y="73"/>
                  </a:lnTo>
                  <a:lnTo>
                    <a:pt x="31" y="50"/>
                  </a:lnTo>
                  <a:lnTo>
                    <a:pt x="48" y="28"/>
                  </a:lnTo>
                  <a:lnTo>
                    <a:pt x="72" y="14"/>
                  </a:lnTo>
                  <a:lnTo>
                    <a:pt x="102" y="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7" name="Freeform 22"/>
            <p:cNvSpPr>
              <a:spLocks/>
            </p:cNvSpPr>
            <p:nvPr/>
          </p:nvSpPr>
          <p:spPr bwMode="auto">
            <a:xfrm>
              <a:off x="6915151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8" name="Rectangle 23"/>
            <p:cNvSpPr>
              <a:spLocks noChangeArrowheads="1"/>
            </p:cNvSpPr>
            <p:nvPr/>
          </p:nvSpPr>
          <p:spPr bwMode="auto">
            <a:xfrm>
              <a:off x="7339013" y="4602163"/>
              <a:ext cx="111125" cy="525463"/>
            </a:xfrm>
            <a:prstGeom prst="rect">
              <a:avLst/>
            </a:prstGeom>
            <a:solidFill>
              <a:srgbClr val="003A8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29" name="Freeform 24"/>
            <p:cNvSpPr>
              <a:spLocks/>
            </p:cNvSpPr>
            <p:nvPr/>
          </p:nvSpPr>
          <p:spPr bwMode="auto">
            <a:xfrm>
              <a:off x="7516813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50 w 239"/>
                <a:gd name="T7" fmla="*/ 54 h 331"/>
                <a:gd name="T8" fmla="*/ 150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50" y="54"/>
                  </a:lnTo>
                  <a:lnTo>
                    <a:pt x="150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0" name="Freeform 25"/>
            <p:cNvSpPr>
              <a:spLocks/>
            </p:cNvSpPr>
            <p:nvPr/>
          </p:nvSpPr>
          <p:spPr bwMode="auto">
            <a:xfrm>
              <a:off x="7940676" y="4602163"/>
              <a:ext cx="377825" cy="533400"/>
            </a:xfrm>
            <a:custGeom>
              <a:avLst/>
              <a:gdLst>
                <a:gd name="T0" fmla="*/ 0 w 238"/>
                <a:gd name="T1" fmla="*/ 0 h 336"/>
                <a:gd name="T2" fmla="*/ 67 w 238"/>
                <a:gd name="T3" fmla="*/ 0 h 336"/>
                <a:gd name="T4" fmla="*/ 67 w 238"/>
                <a:gd name="T5" fmla="*/ 217 h 336"/>
                <a:gd name="T6" fmla="*/ 69 w 238"/>
                <a:gd name="T7" fmla="*/ 234 h 336"/>
                <a:gd name="T8" fmla="*/ 71 w 238"/>
                <a:gd name="T9" fmla="*/ 248 h 336"/>
                <a:gd name="T10" fmla="*/ 74 w 238"/>
                <a:gd name="T11" fmla="*/ 256 h 336"/>
                <a:gd name="T12" fmla="*/ 85 w 238"/>
                <a:gd name="T13" fmla="*/ 268 h 336"/>
                <a:gd name="T14" fmla="*/ 99 w 238"/>
                <a:gd name="T15" fmla="*/ 276 h 336"/>
                <a:gd name="T16" fmla="*/ 119 w 238"/>
                <a:gd name="T17" fmla="*/ 279 h 336"/>
                <a:gd name="T18" fmla="*/ 139 w 238"/>
                <a:gd name="T19" fmla="*/ 276 h 336"/>
                <a:gd name="T20" fmla="*/ 155 w 238"/>
                <a:gd name="T21" fmla="*/ 268 h 336"/>
                <a:gd name="T22" fmla="*/ 164 w 238"/>
                <a:gd name="T23" fmla="*/ 257 h 336"/>
                <a:gd name="T24" fmla="*/ 169 w 238"/>
                <a:gd name="T25" fmla="*/ 240 h 336"/>
                <a:gd name="T26" fmla="*/ 170 w 238"/>
                <a:gd name="T27" fmla="*/ 234 h 336"/>
                <a:gd name="T28" fmla="*/ 170 w 238"/>
                <a:gd name="T29" fmla="*/ 225 h 336"/>
                <a:gd name="T30" fmla="*/ 170 w 238"/>
                <a:gd name="T31" fmla="*/ 211 h 336"/>
                <a:gd name="T32" fmla="*/ 170 w 238"/>
                <a:gd name="T33" fmla="*/ 0 h 336"/>
                <a:gd name="T34" fmla="*/ 238 w 238"/>
                <a:gd name="T35" fmla="*/ 0 h 336"/>
                <a:gd name="T36" fmla="*/ 238 w 238"/>
                <a:gd name="T37" fmla="*/ 221 h 336"/>
                <a:gd name="T38" fmla="*/ 238 w 238"/>
                <a:gd name="T39" fmla="*/ 242 h 336"/>
                <a:gd name="T40" fmla="*/ 238 w 238"/>
                <a:gd name="T41" fmla="*/ 254 h 336"/>
                <a:gd name="T42" fmla="*/ 236 w 238"/>
                <a:gd name="T43" fmla="*/ 264 h 336"/>
                <a:gd name="T44" fmla="*/ 233 w 238"/>
                <a:gd name="T45" fmla="*/ 275 h 336"/>
                <a:gd name="T46" fmla="*/ 228 w 238"/>
                <a:gd name="T47" fmla="*/ 286 h 336"/>
                <a:gd name="T48" fmla="*/ 219 w 238"/>
                <a:gd name="T49" fmla="*/ 298 h 336"/>
                <a:gd name="T50" fmla="*/ 208 w 238"/>
                <a:gd name="T51" fmla="*/ 309 h 336"/>
                <a:gd name="T52" fmla="*/ 192 w 238"/>
                <a:gd name="T53" fmla="*/ 320 h 336"/>
                <a:gd name="T54" fmla="*/ 172 w 238"/>
                <a:gd name="T55" fmla="*/ 328 h 336"/>
                <a:gd name="T56" fmla="*/ 149 w 238"/>
                <a:gd name="T57" fmla="*/ 334 h 336"/>
                <a:gd name="T58" fmla="*/ 120 w 238"/>
                <a:gd name="T59" fmla="*/ 336 h 336"/>
                <a:gd name="T60" fmla="*/ 85 w 238"/>
                <a:gd name="T61" fmla="*/ 334 h 336"/>
                <a:gd name="T62" fmla="*/ 55 w 238"/>
                <a:gd name="T63" fmla="*/ 325 h 336"/>
                <a:gd name="T64" fmla="*/ 31 w 238"/>
                <a:gd name="T65" fmla="*/ 311 h 336"/>
                <a:gd name="T66" fmla="*/ 14 w 238"/>
                <a:gd name="T67" fmla="*/ 292 h 336"/>
                <a:gd name="T68" fmla="*/ 8 w 238"/>
                <a:gd name="T69" fmla="*/ 279 h 336"/>
                <a:gd name="T70" fmla="*/ 3 w 238"/>
                <a:gd name="T71" fmla="*/ 267 h 336"/>
                <a:gd name="T72" fmla="*/ 0 w 238"/>
                <a:gd name="T73" fmla="*/ 250 h 336"/>
                <a:gd name="T74" fmla="*/ 0 w 238"/>
                <a:gd name="T75" fmla="*/ 229 h 336"/>
                <a:gd name="T76" fmla="*/ 0 w 238"/>
                <a:gd name="T7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8" h="336">
                  <a:moveTo>
                    <a:pt x="0" y="0"/>
                  </a:moveTo>
                  <a:lnTo>
                    <a:pt x="67" y="0"/>
                  </a:lnTo>
                  <a:lnTo>
                    <a:pt x="67" y="217"/>
                  </a:lnTo>
                  <a:lnTo>
                    <a:pt x="69" y="234"/>
                  </a:lnTo>
                  <a:lnTo>
                    <a:pt x="71" y="248"/>
                  </a:lnTo>
                  <a:lnTo>
                    <a:pt x="74" y="256"/>
                  </a:lnTo>
                  <a:lnTo>
                    <a:pt x="85" y="268"/>
                  </a:lnTo>
                  <a:lnTo>
                    <a:pt x="99" y="276"/>
                  </a:lnTo>
                  <a:lnTo>
                    <a:pt x="119" y="279"/>
                  </a:lnTo>
                  <a:lnTo>
                    <a:pt x="139" y="276"/>
                  </a:lnTo>
                  <a:lnTo>
                    <a:pt x="155" y="268"/>
                  </a:lnTo>
                  <a:lnTo>
                    <a:pt x="164" y="257"/>
                  </a:lnTo>
                  <a:lnTo>
                    <a:pt x="169" y="240"/>
                  </a:lnTo>
                  <a:lnTo>
                    <a:pt x="170" y="234"/>
                  </a:lnTo>
                  <a:lnTo>
                    <a:pt x="170" y="225"/>
                  </a:lnTo>
                  <a:lnTo>
                    <a:pt x="170" y="211"/>
                  </a:lnTo>
                  <a:lnTo>
                    <a:pt x="170" y="0"/>
                  </a:lnTo>
                  <a:lnTo>
                    <a:pt x="238" y="0"/>
                  </a:lnTo>
                  <a:lnTo>
                    <a:pt x="238" y="221"/>
                  </a:lnTo>
                  <a:lnTo>
                    <a:pt x="238" y="242"/>
                  </a:lnTo>
                  <a:lnTo>
                    <a:pt x="238" y="254"/>
                  </a:lnTo>
                  <a:lnTo>
                    <a:pt x="236" y="264"/>
                  </a:lnTo>
                  <a:lnTo>
                    <a:pt x="233" y="275"/>
                  </a:lnTo>
                  <a:lnTo>
                    <a:pt x="228" y="286"/>
                  </a:lnTo>
                  <a:lnTo>
                    <a:pt x="219" y="298"/>
                  </a:lnTo>
                  <a:lnTo>
                    <a:pt x="208" y="309"/>
                  </a:lnTo>
                  <a:lnTo>
                    <a:pt x="192" y="320"/>
                  </a:lnTo>
                  <a:lnTo>
                    <a:pt x="172" y="328"/>
                  </a:lnTo>
                  <a:lnTo>
                    <a:pt x="149" y="334"/>
                  </a:lnTo>
                  <a:lnTo>
                    <a:pt x="120" y="336"/>
                  </a:lnTo>
                  <a:lnTo>
                    <a:pt x="85" y="334"/>
                  </a:lnTo>
                  <a:lnTo>
                    <a:pt x="55" y="325"/>
                  </a:lnTo>
                  <a:lnTo>
                    <a:pt x="31" y="311"/>
                  </a:lnTo>
                  <a:lnTo>
                    <a:pt x="14" y="292"/>
                  </a:lnTo>
                  <a:lnTo>
                    <a:pt x="8" y="279"/>
                  </a:lnTo>
                  <a:lnTo>
                    <a:pt x="3" y="267"/>
                  </a:lnTo>
                  <a:lnTo>
                    <a:pt x="0" y="250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1" name="Freeform 26"/>
            <p:cNvSpPr>
              <a:spLocks/>
            </p:cNvSpPr>
            <p:nvPr/>
          </p:nvSpPr>
          <p:spPr bwMode="auto">
            <a:xfrm>
              <a:off x="8385176" y="4602163"/>
              <a:ext cx="379413" cy="525463"/>
            </a:xfrm>
            <a:custGeom>
              <a:avLst/>
              <a:gdLst>
                <a:gd name="T0" fmla="*/ 0 w 239"/>
                <a:gd name="T1" fmla="*/ 0 h 331"/>
                <a:gd name="T2" fmla="*/ 239 w 239"/>
                <a:gd name="T3" fmla="*/ 0 h 331"/>
                <a:gd name="T4" fmla="*/ 228 w 239"/>
                <a:gd name="T5" fmla="*/ 54 h 331"/>
                <a:gd name="T6" fmla="*/ 148 w 239"/>
                <a:gd name="T7" fmla="*/ 54 h 331"/>
                <a:gd name="T8" fmla="*/ 148 w 239"/>
                <a:gd name="T9" fmla="*/ 331 h 331"/>
                <a:gd name="T10" fmla="*/ 81 w 239"/>
                <a:gd name="T11" fmla="*/ 331 h 331"/>
                <a:gd name="T12" fmla="*/ 81 w 239"/>
                <a:gd name="T13" fmla="*/ 54 h 331"/>
                <a:gd name="T14" fmla="*/ 0 w 239"/>
                <a:gd name="T15" fmla="*/ 54 h 331"/>
                <a:gd name="T16" fmla="*/ 0 w 239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1">
                  <a:moveTo>
                    <a:pt x="0" y="0"/>
                  </a:moveTo>
                  <a:lnTo>
                    <a:pt x="239" y="0"/>
                  </a:lnTo>
                  <a:lnTo>
                    <a:pt x="228" y="54"/>
                  </a:lnTo>
                  <a:lnTo>
                    <a:pt x="148" y="54"/>
                  </a:lnTo>
                  <a:lnTo>
                    <a:pt x="148" y="331"/>
                  </a:lnTo>
                  <a:lnTo>
                    <a:pt x="81" y="331"/>
                  </a:lnTo>
                  <a:lnTo>
                    <a:pt x="8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A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3772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/>
          </p:nvSpPr>
          <p:spPr bwMode="auto">
            <a:xfrm>
              <a:off x="592138" y="5353050"/>
              <a:ext cx="342900" cy="523875"/>
            </a:xfrm>
            <a:custGeom>
              <a:avLst/>
              <a:gdLst>
                <a:gd name="T0" fmla="*/ 0 w 216"/>
                <a:gd name="T1" fmla="*/ 0 h 330"/>
                <a:gd name="T2" fmla="*/ 37 w 216"/>
                <a:gd name="T3" fmla="*/ 0 h 330"/>
                <a:gd name="T4" fmla="*/ 37 w 216"/>
                <a:gd name="T5" fmla="*/ 219 h 330"/>
                <a:gd name="T6" fmla="*/ 39 w 216"/>
                <a:gd name="T7" fmla="*/ 236 h 330"/>
                <a:gd name="T8" fmla="*/ 41 w 216"/>
                <a:gd name="T9" fmla="*/ 252 h 330"/>
                <a:gd name="T10" fmla="*/ 44 w 216"/>
                <a:gd name="T11" fmla="*/ 266 h 330"/>
                <a:gd name="T12" fmla="*/ 48 w 216"/>
                <a:gd name="T13" fmla="*/ 274 h 330"/>
                <a:gd name="T14" fmla="*/ 58 w 216"/>
                <a:gd name="T15" fmla="*/ 283 h 330"/>
                <a:gd name="T16" fmla="*/ 70 w 216"/>
                <a:gd name="T17" fmla="*/ 289 h 330"/>
                <a:gd name="T18" fmla="*/ 86 w 216"/>
                <a:gd name="T19" fmla="*/ 296 h 330"/>
                <a:gd name="T20" fmla="*/ 108 w 216"/>
                <a:gd name="T21" fmla="*/ 297 h 330"/>
                <a:gd name="T22" fmla="*/ 131 w 216"/>
                <a:gd name="T23" fmla="*/ 294 h 330"/>
                <a:gd name="T24" fmla="*/ 151 w 216"/>
                <a:gd name="T25" fmla="*/ 288 h 330"/>
                <a:gd name="T26" fmla="*/ 164 w 216"/>
                <a:gd name="T27" fmla="*/ 277 h 330"/>
                <a:gd name="T28" fmla="*/ 172 w 216"/>
                <a:gd name="T29" fmla="*/ 261 h 330"/>
                <a:gd name="T30" fmla="*/ 176 w 216"/>
                <a:gd name="T31" fmla="*/ 246 h 330"/>
                <a:gd name="T32" fmla="*/ 176 w 216"/>
                <a:gd name="T33" fmla="*/ 227 h 330"/>
                <a:gd name="T34" fmla="*/ 176 w 216"/>
                <a:gd name="T35" fmla="*/ 0 h 330"/>
                <a:gd name="T36" fmla="*/ 216 w 216"/>
                <a:gd name="T37" fmla="*/ 0 h 330"/>
                <a:gd name="T38" fmla="*/ 216 w 216"/>
                <a:gd name="T39" fmla="*/ 232 h 330"/>
                <a:gd name="T40" fmla="*/ 214 w 216"/>
                <a:gd name="T41" fmla="*/ 257 h 330"/>
                <a:gd name="T42" fmla="*/ 209 w 216"/>
                <a:gd name="T43" fmla="*/ 277 h 330"/>
                <a:gd name="T44" fmla="*/ 201 w 216"/>
                <a:gd name="T45" fmla="*/ 292 h 330"/>
                <a:gd name="T46" fmla="*/ 191 w 216"/>
                <a:gd name="T47" fmla="*/ 305 h 330"/>
                <a:gd name="T48" fmla="*/ 173 w 216"/>
                <a:gd name="T49" fmla="*/ 316 h 330"/>
                <a:gd name="T50" fmla="*/ 155 w 216"/>
                <a:gd name="T51" fmla="*/ 324 h 330"/>
                <a:gd name="T52" fmla="*/ 133 w 216"/>
                <a:gd name="T53" fmla="*/ 328 h 330"/>
                <a:gd name="T54" fmla="*/ 105 w 216"/>
                <a:gd name="T55" fmla="*/ 330 h 330"/>
                <a:gd name="T56" fmla="*/ 78 w 216"/>
                <a:gd name="T57" fmla="*/ 328 h 330"/>
                <a:gd name="T58" fmla="*/ 55 w 216"/>
                <a:gd name="T59" fmla="*/ 322 h 330"/>
                <a:gd name="T60" fmla="*/ 36 w 216"/>
                <a:gd name="T61" fmla="*/ 314 h 330"/>
                <a:gd name="T62" fmla="*/ 22 w 216"/>
                <a:gd name="T63" fmla="*/ 300 h 330"/>
                <a:gd name="T64" fmla="*/ 9 w 216"/>
                <a:gd name="T65" fmla="*/ 283 h 330"/>
                <a:gd name="T66" fmla="*/ 3 w 216"/>
                <a:gd name="T67" fmla="*/ 266 h 330"/>
                <a:gd name="T68" fmla="*/ 0 w 216"/>
                <a:gd name="T69" fmla="*/ 249 h 330"/>
                <a:gd name="T70" fmla="*/ 0 w 216"/>
                <a:gd name="T71" fmla="*/ 233 h 330"/>
                <a:gd name="T72" fmla="*/ 0 w 216"/>
                <a:gd name="T7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6" h="330">
                  <a:moveTo>
                    <a:pt x="0" y="0"/>
                  </a:moveTo>
                  <a:lnTo>
                    <a:pt x="37" y="0"/>
                  </a:lnTo>
                  <a:lnTo>
                    <a:pt x="37" y="219"/>
                  </a:lnTo>
                  <a:lnTo>
                    <a:pt x="39" y="236"/>
                  </a:lnTo>
                  <a:lnTo>
                    <a:pt x="41" y="252"/>
                  </a:lnTo>
                  <a:lnTo>
                    <a:pt x="44" y="266"/>
                  </a:lnTo>
                  <a:lnTo>
                    <a:pt x="48" y="274"/>
                  </a:lnTo>
                  <a:lnTo>
                    <a:pt x="58" y="283"/>
                  </a:lnTo>
                  <a:lnTo>
                    <a:pt x="70" y="289"/>
                  </a:lnTo>
                  <a:lnTo>
                    <a:pt x="86" y="296"/>
                  </a:lnTo>
                  <a:lnTo>
                    <a:pt x="108" y="297"/>
                  </a:lnTo>
                  <a:lnTo>
                    <a:pt x="131" y="294"/>
                  </a:lnTo>
                  <a:lnTo>
                    <a:pt x="151" y="288"/>
                  </a:lnTo>
                  <a:lnTo>
                    <a:pt x="164" y="277"/>
                  </a:lnTo>
                  <a:lnTo>
                    <a:pt x="172" y="261"/>
                  </a:lnTo>
                  <a:lnTo>
                    <a:pt x="176" y="246"/>
                  </a:lnTo>
                  <a:lnTo>
                    <a:pt x="176" y="227"/>
                  </a:lnTo>
                  <a:lnTo>
                    <a:pt x="176" y="0"/>
                  </a:lnTo>
                  <a:lnTo>
                    <a:pt x="216" y="0"/>
                  </a:lnTo>
                  <a:lnTo>
                    <a:pt x="216" y="232"/>
                  </a:lnTo>
                  <a:lnTo>
                    <a:pt x="214" y="257"/>
                  </a:lnTo>
                  <a:lnTo>
                    <a:pt x="209" y="277"/>
                  </a:lnTo>
                  <a:lnTo>
                    <a:pt x="201" y="292"/>
                  </a:lnTo>
                  <a:lnTo>
                    <a:pt x="191" y="305"/>
                  </a:lnTo>
                  <a:lnTo>
                    <a:pt x="173" y="316"/>
                  </a:lnTo>
                  <a:lnTo>
                    <a:pt x="155" y="324"/>
                  </a:lnTo>
                  <a:lnTo>
                    <a:pt x="133" y="328"/>
                  </a:lnTo>
                  <a:lnTo>
                    <a:pt x="105" y="330"/>
                  </a:lnTo>
                  <a:lnTo>
                    <a:pt x="78" y="328"/>
                  </a:lnTo>
                  <a:lnTo>
                    <a:pt x="55" y="322"/>
                  </a:lnTo>
                  <a:lnTo>
                    <a:pt x="36" y="314"/>
                  </a:lnTo>
                  <a:lnTo>
                    <a:pt x="22" y="300"/>
                  </a:lnTo>
                  <a:lnTo>
                    <a:pt x="9" y="283"/>
                  </a:lnTo>
                  <a:lnTo>
                    <a:pt x="3" y="266"/>
                  </a:lnTo>
                  <a:lnTo>
                    <a:pt x="0" y="249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3" name="Freeform 28"/>
            <p:cNvSpPr>
              <a:spLocks/>
            </p:cNvSpPr>
            <p:nvPr/>
          </p:nvSpPr>
          <p:spPr bwMode="auto">
            <a:xfrm>
              <a:off x="1069976" y="5353050"/>
              <a:ext cx="342900" cy="514350"/>
            </a:xfrm>
            <a:custGeom>
              <a:avLst/>
              <a:gdLst>
                <a:gd name="T0" fmla="*/ 0 w 216"/>
                <a:gd name="T1" fmla="*/ 0 h 324"/>
                <a:gd name="T2" fmla="*/ 46 w 216"/>
                <a:gd name="T3" fmla="*/ 0 h 324"/>
                <a:gd name="T4" fmla="*/ 153 w 216"/>
                <a:gd name="T5" fmla="*/ 207 h 324"/>
                <a:gd name="T6" fmla="*/ 163 w 216"/>
                <a:gd name="T7" fmla="*/ 225 h 324"/>
                <a:gd name="T8" fmla="*/ 171 w 216"/>
                <a:gd name="T9" fmla="*/ 244 h 324"/>
                <a:gd name="T10" fmla="*/ 177 w 216"/>
                <a:gd name="T11" fmla="*/ 258 h 324"/>
                <a:gd name="T12" fmla="*/ 182 w 216"/>
                <a:gd name="T13" fmla="*/ 271 h 324"/>
                <a:gd name="T14" fmla="*/ 183 w 216"/>
                <a:gd name="T15" fmla="*/ 275 h 324"/>
                <a:gd name="T16" fmla="*/ 183 w 216"/>
                <a:gd name="T17" fmla="*/ 271 h 324"/>
                <a:gd name="T18" fmla="*/ 183 w 216"/>
                <a:gd name="T19" fmla="*/ 260 h 324"/>
                <a:gd name="T20" fmla="*/ 182 w 216"/>
                <a:gd name="T21" fmla="*/ 242 h 324"/>
                <a:gd name="T22" fmla="*/ 180 w 216"/>
                <a:gd name="T23" fmla="*/ 222 h 324"/>
                <a:gd name="T24" fmla="*/ 180 w 216"/>
                <a:gd name="T25" fmla="*/ 200 h 324"/>
                <a:gd name="T26" fmla="*/ 180 w 216"/>
                <a:gd name="T27" fmla="*/ 177 h 324"/>
                <a:gd name="T28" fmla="*/ 178 w 216"/>
                <a:gd name="T29" fmla="*/ 0 h 324"/>
                <a:gd name="T30" fmla="*/ 216 w 216"/>
                <a:gd name="T31" fmla="*/ 0 h 324"/>
                <a:gd name="T32" fmla="*/ 216 w 216"/>
                <a:gd name="T33" fmla="*/ 324 h 324"/>
                <a:gd name="T34" fmla="*/ 175 w 216"/>
                <a:gd name="T35" fmla="*/ 324 h 324"/>
                <a:gd name="T36" fmla="*/ 72 w 216"/>
                <a:gd name="T37" fmla="*/ 125 h 324"/>
                <a:gd name="T38" fmla="*/ 61 w 216"/>
                <a:gd name="T39" fmla="*/ 106 h 324"/>
                <a:gd name="T40" fmla="*/ 54 w 216"/>
                <a:gd name="T41" fmla="*/ 88 h 324"/>
                <a:gd name="T42" fmla="*/ 46 w 216"/>
                <a:gd name="T43" fmla="*/ 72 h 324"/>
                <a:gd name="T44" fmla="*/ 39 w 216"/>
                <a:gd name="T45" fmla="*/ 60 h 324"/>
                <a:gd name="T46" fmla="*/ 36 w 216"/>
                <a:gd name="T47" fmla="*/ 52 h 324"/>
                <a:gd name="T48" fmla="*/ 35 w 216"/>
                <a:gd name="T49" fmla="*/ 49 h 324"/>
                <a:gd name="T50" fmla="*/ 35 w 216"/>
                <a:gd name="T51" fmla="*/ 53 h 324"/>
                <a:gd name="T52" fmla="*/ 36 w 216"/>
                <a:gd name="T53" fmla="*/ 67 h 324"/>
                <a:gd name="T54" fmla="*/ 38 w 216"/>
                <a:gd name="T55" fmla="*/ 88 h 324"/>
                <a:gd name="T56" fmla="*/ 38 w 216"/>
                <a:gd name="T57" fmla="*/ 111 h 324"/>
                <a:gd name="T58" fmla="*/ 39 w 216"/>
                <a:gd name="T59" fmla="*/ 136 h 324"/>
                <a:gd name="T60" fmla="*/ 41 w 216"/>
                <a:gd name="T61" fmla="*/ 324 h 324"/>
                <a:gd name="T62" fmla="*/ 0 w 216"/>
                <a:gd name="T63" fmla="*/ 324 h 324"/>
                <a:gd name="T64" fmla="*/ 0 w 216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" h="324">
                  <a:moveTo>
                    <a:pt x="0" y="0"/>
                  </a:moveTo>
                  <a:lnTo>
                    <a:pt x="46" y="0"/>
                  </a:lnTo>
                  <a:lnTo>
                    <a:pt x="153" y="207"/>
                  </a:lnTo>
                  <a:lnTo>
                    <a:pt x="163" y="225"/>
                  </a:lnTo>
                  <a:lnTo>
                    <a:pt x="171" y="244"/>
                  </a:lnTo>
                  <a:lnTo>
                    <a:pt x="177" y="258"/>
                  </a:lnTo>
                  <a:lnTo>
                    <a:pt x="182" y="271"/>
                  </a:lnTo>
                  <a:lnTo>
                    <a:pt x="183" y="275"/>
                  </a:lnTo>
                  <a:lnTo>
                    <a:pt x="183" y="271"/>
                  </a:lnTo>
                  <a:lnTo>
                    <a:pt x="183" y="260"/>
                  </a:lnTo>
                  <a:lnTo>
                    <a:pt x="182" y="242"/>
                  </a:lnTo>
                  <a:lnTo>
                    <a:pt x="180" y="222"/>
                  </a:lnTo>
                  <a:lnTo>
                    <a:pt x="180" y="200"/>
                  </a:lnTo>
                  <a:lnTo>
                    <a:pt x="180" y="177"/>
                  </a:lnTo>
                  <a:lnTo>
                    <a:pt x="178" y="0"/>
                  </a:lnTo>
                  <a:lnTo>
                    <a:pt x="216" y="0"/>
                  </a:lnTo>
                  <a:lnTo>
                    <a:pt x="216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4" y="88"/>
                  </a:lnTo>
                  <a:lnTo>
                    <a:pt x="46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5" y="49"/>
                  </a:lnTo>
                  <a:lnTo>
                    <a:pt x="35" y="53"/>
                  </a:lnTo>
                  <a:lnTo>
                    <a:pt x="36" y="67"/>
                  </a:lnTo>
                  <a:lnTo>
                    <a:pt x="38" y="88"/>
                  </a:lnTo>
                  <a:lnTo>
                    <a:pt x="38" y="111"/>
                  </a:lnTo>
                  <a:lnTo>
                    <a:pt x="39" y="136"/>
                  </a:lnTo>
                  <a:lnTo>
                    <a:pt x="41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1557338" y="5353050"/>
              <a:ext cx="58738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5" name="Freeform 30"/>
            <p:cNvSpPr>
              <a:spLocks/>
            </p:cNvSpPr>
            <p:nvPr/>
          </p:nvSpPr>
          <p:spPr bwMode="auto">
            <a:xfrm>
              <a:off x="1698626" y="5353050"/>
              <a:ext cx="407988" cy="514350"/>
            </a:xfrm>
            <a:custGeom>
              <a:avLst/>
              <a:gdLst>
                <a:gd name="T0" fmla="*/ 0 w 257"/>
                <a:gd name="T1" fmla="*/ 0 h 324"/>
                <a:gd name="T2" fmla="*/ 42 w 257"/>
                <a:gd name="T3" fmla="*/ 0 h 324"/>
                <a:gd name="T4" fmla="*/ 110 w 257"/>
                <a:gd name="T5" fmla="*/ 210 h 324"/>
                <a:gd name="T6" fmla="*/ 117 w 257"/>
                <a:gd name="T7" fmla="*/ 232 h 324"/>
                <a:gd name="T8" fmla="*/ 123 w 257"/>
                <a:gd name="T9" fmla="*/ 252 h 324"/>
                <a:gd name="T10" fmla="*/ 126 w 257"/>
                <a:gd name="T11" fmla="*/ 271 h 324"/>
                <a:gd name="T12" fmla="*/ 129 w 257"/>
                <a:gd name="T13" fmla="*/ 282 h 324"/>
                <a:gd name="T14" fmla="*/ 131 w 257"/>
                <a:gd name="T15" fmla="*/ 272 h 324"/>
                <a:gd name="T16" fmla="*/ 135 w 257"/>
                <a:gd name="T17" fmla="*/ 258 h 324"/>
                <a:gd name="T18" fmla="*/ 142 w 257"/>
                <a:gd name="T19" fmla="*/ 238 h 324"/>
                <a:gd name="T20" fmla="*/ 150 w 257"/>
                <a:gd name="T21" fmla="*/ 214 h 324"/>
                <a:gd name="T22" fmla="*/ 218 w 257"/>
                <a:gd name="T23" fmla="*/ 0 h 324"/>
                <a:gd name="T24" fmla="*/ 257 w 257"/>
                <a:gd name="T25" fmla="*/ 0 h 324"/>
                <a:gd name="T26" fmla="*/ 146 w 257"/>
                <a:gd name="T27" fmla="*/ 324 h 324"/>
                <a:gd name="T28" fmla="*/ 109 w 257"/>
                <a:gd name="T29" fmla="*/ 324 h 324"/>
                <a:gd name="T30" fmla="*/ 0 w 257"/>
                <a:gd name="T3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24">
                  <a:moveTo>
                    <a:pt x="0" y="0"/>
                  </a:moveTo>
                  <a:lnTo>
                    <a:pt x="42" y="0"/>
                  </a:lnTo>
                  <a:lnTo>
                    <a:pt x="110" y="210"/>
                  </a:lnTo>
                  <a:lnTo>
                    <a:pt x="117" y="232"/>
                  </a:lnTo>
                  <a:lnTo>
                    <a:pt x="123" y="252"/>
                  </a:lnTo>
                  <a:lnTo>
                    <a:pt x="126" y="271"/>
                  </a:lnTo>
                  <a:lnTo>
                    <a:pt x="129" y="282"/>
                  </a:lnTo>
                  <a:lnTo>
                    <a:pt x="131" y="272"/>
                  </a:lnTo>
                  <a:lnTo>
                    <a:pt x="135" y="258"/>
                  </a:lnTo>
                  <a:lnTo>
                    <a:pt x="142" y="238"/>
                  </a:lnTo>
                  <a:lnTo>
                    <a:pt x="150" y="214"/>
                  </a:lnTo>
                  <a:lnTo>
                    <a:pt x="218" y="0"/>
                  </a:lnTo>
                  <a:lnTo>
                    <a:pt x="257" y="0"/>
                  </a:lnTo>
                  <a:lnTo>
                    <a:pt x="146" y="324"/>
                  </a:lnTo>
                  <a:lnTo>
                    <a:pt x="109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6" name="Freeform 31"/>
            <p:cNvSpPr>
              <a:spLocks/>
            </p:cNvSpPr>
            <p:nvPr/>
          </p:nvSpPr>
          <p:spPr bwMode="auto">
            <a:xfrm>
              <a:off x="2190751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7 w 182"/>
                <a:gd name="T3" fmla="*/ 0 h 324"/>
                <a:gd name="T4" fmla="*/ 172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7" y="0"/>
                  </a:lnTo>
                  <a:lnTo>
                    <a:pt x="172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7" name="Freeform 32"/>
            <p:cNvSpPr>
              <a:spLocks noEditPoints="1"/>
            </p:cNvSpPr>
            <p:nvPr/>
          </p:nvSpPr>
          <p:spPr bwMode="auto">
            <a:xfrm>
              <a:off x="2581276" y="5353050"/>
              <a:ext cx="323850" cy="514350"/>
            </a:xfrm>
            <a:custGeom>
              <a:avLst/>
              <a:gdLst>
                <a:gd name="T0" fmla="*/ 39 w 204"/>
                <a:gd name="T1" fmla="*/ 33 h 324"/>
                <a:gd name="T2" fmla="*/ 39 w 204"/>
                <a:gd name="T3" fmla="*/ 153 h 324"/>
                <a:gd name="T4" fmla="*/ 73 w 204"/>
                <a:gd name="T5" fmla="*/ 153 h 324"/>
                <a:gd name="T6" fmla="*/ 98 w 204"/>
                <a:gd name="T7" fmla="*/ 152 h 324"/>
                <a:gd name="T8" fmla="*/ 117 w 204"/>
                <a:gd name="T9" fmla="*/ 147 h 324"/>
                <a:gd name="T10" fmla="*/ 131 w 204"/>
                <a:gd name="T11" fmla="*/ 138 h 324"/>
                <a:gd name="T12" fmla="*/ 140 w 204"/>
                <a:gd name="T13" fmla="*/ 125 h 324"/>
                <a:gd name="T14" fmla="*/ 146 w 204"/>
                <a:gd name="T15" fmla="*/ 108 h 324"/>
                <a:gd name="T16" fmla="*/ 148 w 204"/>
                <a:gd name="T17" fmla="*/ 89 h 324"/>
                <a:gd name="T18" fmla="*/ 143 w 204"/>
                <a:gd name="T19" fmla="*/ 67 h 324"/>
                <a:gd name="T20" fmla="*/ 132 w 204"/>
                <a:gd name="T21" fmla="*/ 50 h 324"/>
                <a:gd name="T22" fmla="*/ 117 w 204"/>
                <a:gd name="T23" fmla="*/ 39 h 324"/>
                <a:gd name="T24" fmla="*/ 98 w 204"/>
                <a:gd name="T25" fmla="*/ 35 h 324"/>
                <a:gd name="T26" fmla="*/ 76 w 204"/>
                <a:gd name="T27" fmla="*/ 33 h 324"/>
                <a:gd name="T28" fmla="*/ 39 w 204"/>
                <a:gd name="T29" fmla="*/ 33 h 324"/>
                <a:gd name="T30" fmla="*/ 0 w 204"/>
                <a:gd name="T31" fmla="*/ 0 h 324"/>
                <a:gd name="T32" fmla="*/ 75 w 204"/>
                <a:gd name="T33" fmla="*/ 0 h 324"/>
                <a:gd name="T34" fmla="*/ 104 w 204"/>
                <a:gd name="T35" fmla="*/ 2 h 324"/>
                <a:gd name="T36" fmla="*/ 126 w 204"/>
                <a:gd name="T37" fmla="*/ 6 h 324"/>
                <a:gd name="T38" fmla="*/ 143 w 204"/>
                <a:gd name="T39" fmla="*/ 13 h 324"/>
                <a:gd name="T40" fmla="*/ 156 w 204"/>
                <a:gd name="T41" fmla="*/ 20 h 324"/>
                <a:gd name="T42" fmla="*/ 168 w 204"/>
                <a:gd name="T43" fmla="*/ 31 h 324"/>
                <a:gd name="T44" fmla="*/ 178 w 204"/>
                <a:gd name="T45" fmla="*/ 47 h 324"/>
                <a:gd name="T46" fmla="*/ 185 w 204"/>
                <a:gd name="T47" fmla="*/ 66 h 324"/>
                <a:gd name="T48" fmla="*/ 189 w 204"/>
                <a:gd name="T49" fmla="*/ 89 h 324"/>
                <a:gd name="T50" fmla="*/ 185 w 204"/>
                <a:gd name="T51" fmla="*/ 114 h 324"/>
                <a:gd name="T52" fmla="*/ 178 w 204"/>
                <a:gd name="T53" fmla="*/ 136 h 324"/>
                <a:gd name="T54" fmla="*/ 165 w 204"/>
                <a:gd name="T55" fmla="*/ 153 h 324"/>
                <a:gd name="T56" fmla="*/ 148 w 204"/>
                <a:gd name="T57" fmla="*/ 167 h 324"/>
                <a:gd name="T58" fmla="*/ 126 w 204"/>
                <a:gd name="T59" fmla="*/ 175 h 324"/>
                <a:gd name="T60" fmla="*/ 103 w 204"/>
                <a:gd name="T61" fmla="*/ 178 h 324"/>
                <a:gd name="T62" fmla="*/ 98 w 204"/>
                <a:gd name="T63" fmla="*/ 178 h 324"/>
                <a:gd name="T64" fmla="*/ 112 w 204"/>
                <a:gd name="T65" fmla="*/ 191 h 324"/>
                <a:gd name="T66" fmla="*/ 123 w 204"/>
                <a:gd name="T67" fmla="*/ 203 h 324"/>
                <a:gd name="T68" fmla="*/ 131 w 204"/>
                <a:gd name="T69" fmla="*/ 214 h 324"/>
                <a:gd name="T70" fmla="*/ 137 w 204"/>
                <a:gd name="T71" fmla="*/ 224 h 324"/>
                <a:gd name="T72" fmla="*/ 145 w 204"/>
                <a:gd name="T73" fmla="*/ 236 h 324"/>
                <a:gd name="T74" fmla="*/ 156 w 204"/>
                <a:gd name="T75" fmla="*/ 250 h 324"/>
                <a:gd name="T76" fmla="*/ 167 w 204"/>
                <a:gd name="T77" fmla="*/ 267 h 324"/>
                <a:gd name="T78" fmla="*/ 178 w 204"/>
                <a:gd name="T79" fmla="*/ 285 h 324"/>
                <a:gd name="T80" fmla="*/ 189 w 204"/>
                <a:gd name="T81" fmla="*/ 300 h 324"/>
                <a:gd name="T82" fmla="*/ 196 w 204"/>
                <a:gd name="T83" fmla="*/ 313 h 324"/>
                <a:gd name="T84" fmla="*/ 203 w 204"/>
                <a:gd name="T85" fmla="*/ 321 h 324"/>
                <a:gd name="T86" fmla="*/ 204 w 204"/>
                <a:gd name="T87" fmla="*/ 324 h 324"/>
                <a:gd name="T88" fmla="*/ 156 w 204"/>
                <a:gd name="T89" fmla="*/ 324 h 324"/>
                <a:gd name="T90" fmla="*/ 148 w 204"/>
                <a:gd name="T91" fmla="*/ 308 h 324"/>
                <a:gd name="T92" fmla="*/ 135 w 204"/>
                <a:gd name="T93" fmla="*/ 286 h 324"/>
                <a:gd name="T94" fmla="*/ 118 w 204"/>
                <a:gd name="T95" fmla="*/ 261 h 324"/>
                <a:gd name="T96" fmla="*/ 98 w 204"/>
                <a:gd name="T97" fmla="*/ 232 h 324"/>
                <a:gd name="T98" fmla="*/ 73 w 204"/>
                <a:gd name="T99" fmla="*/ 199 h 324"/>
                <a:gd name="T100" fmla="*/ 62 w 204"/>
                <a:gd name="T101" fmla="*/ 186 h 324"/>
                <a:gd name="T102" fmla="*/ 51 w 204"/>
                <a:gd name="T103" fmla="*/ 180 h 324"/>
                <a:gd name="T104" fmla="*/ 37 w 204"/>
                <a:gd name="T105" fmla="*/ 178 h 324"/>
                <a:gd name="T106" fmla="*/ 37 w 204"/>
                <a:gd name="T107" fmla="*/ 324 h 324"/>
                <a:gd name="T108" fmla="*/ 0 w 204"/>
                <a:gd name="T109" fmla="*/ 324 h 324"/>
                <a:gd name="T110" fmla="*/ 0 w 204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324">
                  <a:moveTo>
                    <a:pt x="39" y="33"/>
                  </a:moveTo>
                  <a:lnTo>
                    <a:pt x="39" y="153"/>
                  </a:lnTo>
                  <a:lnTo>
                    <a:pt x="73" y="153"/>
                  </a:lnTo>
                  <a:lnTo>
                    <a:pt x="98" y="152"/>
                  </a:lnTo>
                  <a:lnTo>
                    <a:pt x="117" y="147"/>
                  </a:lnTo>
                  <a:lnTo>
                    <a:pt x="131" y="138"/>
                  </a:lnTo>
                  <a:lnTo>
                    <a:pt x="140" y="125"/>
                  </a:lnTo>
                  <a:lnTo>
                    <a:pt x="146" y="108"/>
                  </a:lnTo>
                  <a:lnTo>
                    <a:pt x="148" y="89"/>
                  </a:lnTo>
                  <a:lnTo>
                    <a:pt x="143" y="67"/>
                  </a:lnTo>
                  <a:lnTo>
                    <a:pt x="132" y="50"/>
                  </a:lnTo>
                  <a:lnTo>
                    <a:pt x="117" y="39"/>
                  </a:lnTo>
                  <a:lnTo>
                    <a:pt x="98" y="35"/>
                  </a:lnTo>
                  <a:lnTo>
                    <a:pt x="76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3" y="13"/>
                  </a:lnTo>
                  <a:lnTo>
                    <a:pt x="156" y="20"/>
                  </a:lnTo>
                  <a:lnTo>
                    <a:pt x="168" y="31"/>
                  </a:lnTo>
                  <a:lnTo>
                    <a:pt x="178" y="47"/>
                  </a:lnTo>
                  <a:lnTo>
                    <a:pt x="185" y="66"/>
                  </a:lnTo>
                  <a:lnTo>
                    <a:pt x="189" y="89"/>
                  </a:lnTo>
                  <a:lnTo>
                    <a:pt x="185" y="114"/>
                  </a:lnTo>
                  <a:lnTo>
                    <a:pt x="178" y="136"/>
                  </a:lnTo>
                  <a:lnTo>
                    <a:pt x="165" y="153"/>
                  </a:lnTo>
                  <a:lnTo>
                    <a:pt x="148" y="167"/>
                  </a:lnTo>
                  <a:lnTo>
                    <a:pt x="126" y="175"/>
                  </a:lnTo>
                  <a:lnTo>
                    <a:pt x="103" y="178"/>
                  </a:lnTo>
                  <a:lnTo>
                    <a:pt x="98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5" y="236"/>
                  </a:lnTo>
                  <a:lnTo>
                    <a:pt x="156" y="250"/>
                  </a:lnTo>
                  <a:lnTo>
                    <a:pt x="167" y="267"/>
                  </a:lnTo>
                  <a:lnTo>
                    <a:pt x="178" y="285"/>
                  </a:lnTo>
                  <a:lnTo>
                    <a:pt x="189" y="300"/>
                  </a:lnTo>
                  <a:lnTo>
                    <a:pt x="196" y="313"/>
                  </a:lnTo>
                  <a:lnTo>
                    <a:pt x="203" y="321"/>
                  </a:lnTo>
                  <a:lnTo>
                    <a:pt x="204" y="324"/>
                  </a:lnTo>
                  <a:lnTo>
                    <a:pt x="156" y="324"/>
                  </a:lnTo>
                  <a:lnTo>
                    <a:pt x="148" y="308"/>
                  </a:lnTo>
                  <a:lnTo>
                    <a:pt x="135" y="286"/>
                  </a:lnTo>
                  <a:lnTo>
                    <a:pt x="118" y="261"/>
                  </a:lnTo>
                  <a:lnTo>
                    <a:pt x="98" y="232"/>
                  </a:lnTo>
                  <a:lnTo>
                    <a:pt x="73" y="199"/>
                  </a:lnTo>
                  <a:lnTo>
                    <a:pt x="62" y="186"/>
                  </a:lnTo>
                  <a:lnTo>
                    <a:pt x="51" y="180"/>
                  </a:lnTo>
                  <a:lnTo>
                    <a:pt x="37" y="178"/>
                  </a:lnTo>
                  <a:lnTo>
                    <a:pt x="37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2967038" y="5343525"/>
              <a:ext cx="349250" cy="533400"/>
            </a:xfrm>
            <a:custGeom>
              <a:avLst/>
              <a:gdLst>
                <a:gd name="T0" fmla="*/ 114 w 220"/>
                <a:gd name="T1" fmla="*/ 0 h 336"/>
                <a:gd name="T2" fmla="*/ 149 w 220"/>
                <a:gd name="T3" fmla="*/ 3 h 336"/>
                <a:gd name="T4" fmla="*/ 181 w 220"/>
                <a:gd name="T5" fmla="*/ 12 h 336"/>
                <a:gd name="T6" fmla="*/ 213 w 220"/>
                <a:gd name="T7" fmla="*/ 31 h 336"/>
                <a:gd name="T8" fmla="*/ 195 w 220"/>
                <a:gd name="T9" fmla="*/ 58 h 336"/>
                <a:gd name="T10" fmla="*/ 174 w 220"/>
                <a:gd name="T11" fmla="*/ 45 h 336"/>
                <a:gd name="T12" fmla="*/ 155 w 220"/>
                <a:gd name="T13" fmla="*/ 37 h 336"/>
                <a:gd name="T14" fmla="*/ 136 w 220"/>
                <a:gd name="T15" fmla="*/ 33 h 336"/>
                <a:gd name="T16" fmla="*/ 116 w 220"/>
                <a:gd name="T17" fmla="*/ 31 h 336"/>
                <a:gd name="T18" fmla="*/ 94 w 220"/>
                <a:gd name="T19" fmla="*/ 33 h 336"/>
                <a:gd name="T20" fmla="*/ 75 w 220"/>
                <a:gd name="T21" fmla="*/ 41 h 336"/>
                <a:gd name="T22" fmla="*/ 63 w 220"/>
                <a:gd name="T23" fmla="*/ 51 h 336"/>
                <a:gd name="T24" fmla="*/ 55 w 220"/>
                <a:gd name="T25" fmla="*/ 66 h 336"/>
                <a:gd name="T26" fmla="*/ 52 w 220"/>
                <a:gd name="T27" fmla="*/ 84 h 336"/>
                <a:gd name="T28" fmla="*/ 55 w 220"/>
                <a:gd name="T29" fmla="*/ 102 h 336"/>
                <a:gd name="T30" fmla="*/ 64 w 220"/>
                <a:gd name="T31" fmla="*/ 116 h 336"/>
                <a:gd name="T32" fmla="*/ 81 w 220"/>
                <a:gd name="T33" fmla="*/ 128 h 336"/>
                <a:gd name="T34" fmla="*/ 105 w 220"/>
                <a:gd name="T35" fmla="*/ 137 h 336"/>
                <a:gd name="T36" fmla="*/ 142 w 220"/>
                <a:gd name="T37" fmla="*/ 148 h 336"/>
                <a:gd name="T38" fmla="*/ 167 w 220"/>
                <a:gd name="T39" fmla="*/ 158 h 336"/>
                <a:gd name="T40" fmla="*/ 186 w 220"/>
                <a:gd name="T41" fmla="*/ 169 h 336"/>
                <a:gd name="T42" fmla="*/ 200 w 220"/>
                <a:gd name="T43" fmla="*/ 181 h 336"/>
                <a:gd name="T44" fmla="*/ 211 w 220"/>
                <a:gd name="T45" fmla="*/ 198 h 336"/>
                <a:gd name="T46" fmla="*/ 219 w 220"/>
                <a:gd name="T47" fmla="*/ 219 h 336"/>
                <a:gd name="T48" fmla="*/ 220 w 220"/>
                <a:gd name="T49" fmla="*/ 239 h 336"/>
                <a:gd name="T50" fmla="*/ 217 w 220"/>
                <a:gd name="T51" fmla="*/ 261 h 336"/>
                <a:gd name="T52" fmla="*/ 210 w 220"/>
                <a:gd name="T53" fmla="*/ 283 h 336"/>
                <a:gd name="T54" fmla="*/ 195 w 220"/>
                <a:gd name="T55" fmla="*/ 302 h 336"/>
                <a:gd name="T56" fmla="*/ 177 w 220"/>
                <a:gd name="T57" fmla="*/ 317 h 336"/>
                <a:gd name="T58" fmla="*/ 155 w 220"/>
                <a:gd name="T59" fmla="*/ 328 h 336"/>
                <a:gd name="T60" fmla="*/ 131 w 220"/>
                <a:gd name="T61" fmla="*/ 334 h 336"/>
                <a:gd name="T62" fmla="*/ 103 w 220"/>
                <a:gd name="T63" fmla="*/ 336 h 336"/>
                <a:gd name="T64" fmla="*/ 66 w 220"/>
                <a:gd name="T65" fmla="*/ 333 h 336"/>
                <a:gd name="T66" fmla="*/ 31 w 220"/>
                <a:gd name="T67" fmla="*/ 323 h 336"/>
                <a:gd name="T68" fmla="*/ 0 w 220"/>
                <a:gd name="T69" fmla="*/ 308 h 336"/>
                <a:gd name="T70" fmla="*/ 17 w 220"/>
                <a:gd name="T71" fmla="*/ 277 h 336"/>
                <a:gd name="T72" fmla="*/ 44 w 220"/>
                <a:gd name="T73" fmla="*/ 292 h 336"/>
                <a:gd name="T74" fmla="*/ 72 w 220"/>
                <a:gd name="T75" fmla="*/ 302 h 336"/>
                <a:gd name="T76" fmla="*/ 103 w 220"/>
                <a:gd name="T77" fmla="*/ 305 h 336"/>
                <a:gd name="T78" fmla="*/ 125 w 220"/>
                <a:gd name="T79" fmla="*/ 303 h 336"/>
                <a:gd name="T80" fmla="*/ 141 w 220"/>
                <a:gd name="T81" fmla="*/ 298 h 336"/>
                <a:gd name="T82" fmla="*/ 155 w 220"/>
                <a:gd name="T83" fmla="*/ 291 h 336"/>
                <a:gd name="T84" fmla="*/ 167 w 220"/>
                <a:gd name="T85" fmla="*/ 278 h 336"/>
                <a:gd name="T86" fmla="*/ 175 w 220"/>
                <a:gd name="T87" fmla="*/ 263 h 336"/>
                <a:gd name="T88" fmla="*/ 178 w 220"/>
                <a:gd name="T89" fmla="*/ 244 h 336"/>
                <a:gd name="T90" fmla="*/ 175 w 220"/>
                <a:gd name="T91" fmla="*/ 225 h 336"/>
                <a:gd name="T92" fmla="*/ 164 w 220"/>
                <a:gd name="T93" fmla="*/ 208 h 336"/>
                <a:gd name="T94" fmla="*/ 145 w 220"/>
                <a:gd name="T95" fmla="*/ 194 h 336"/>
                <a:gd name="T96" fmla="*/ 120 w 220"/>
                <a:gd name="T97" fmla="*/ 184 h 336"/>
                <a:gd name="T98" fmla="*/ 88 w 220"/>
                <a:gd name="T99" fmla="*/ 173 h 336"/>
                <a:gd name="T100" fmla="*/ 63 w 220"/>
                <a:gd name="T101" fmla="*/ 166 h 336"/>
                <a:gd name="T102" fmla="*/ 44 w 220"/>
                <a:gd name="T103" fmla="*/ 156 h 336"/>
                <a:gd name="T104" fmla="*/ 30 w 220"/>
                <a:gd name="T105" fmla="*/ 145 h 336"/>
                <a:gd name="T106" fmla="*/ 19 w 220"/>
                <a:gd name="T107" fmla="*/ 130 h 336"/>
                <a:gd name="T108" fmla="*/ 11 w 220"/>
                <a:gd name="T109" fmla="*/ 112 h 336"/>
                <a:gd name="T110" fmla="*/ 10 w 220"/>
                <a:gd name="T111" fmla="*/ 92 h 336"/>
                <a:gd name="T112" fmla="*/ 13 w 220"/>
                <a:gd name="T113" fmla="*/ 66 h 336"/>
                <a:gd name="T114" fmla="*/ 22 w 220"/>
                <a:gd name="T115" fmla="*/ 44 h 336"/>
                <a:gd name="T116" fmla="*/ 38 w 220"/>
                <a:gd name="T117" fmla="*/ 25 h 336"/>
                <a:gd name="T118" fmla="*/ 60 w 220"/>
                <a:gd name="T119" fmla="*/ 11 h 336"/>
                <a:gd name="T120" fmla="*/ 85 w 220"/>
                <a:gd name="T121" fmla="*/ 3 h 336"/>
                <a:gd name="T122" fmla="*/ 114 w 220"/>
                <a:gd name="T12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36">
                  <a:moveTo>
                    <a:pt x="114" y="0"/>
                  </a:moveTo>
                  <a:lnTo>
                    <a:pt x="149" y="3"/>
                  </a:lnTo>
                  <a:lnTo>
                    <a:pt x="181" y="12"/>
                  </a:lnTo>
                  <a:lnTo>
                    <a:pt x="213" y="31"/>
                  </a:lnTo>
                  <a:lnTo>
                    <a:pt x="195" y="58"/>
                  </a:lnTo>
                  <a:lnTo>
                    <a:pt x="174" y="45"/>
                  </a:lnTo>
                  <a:lnTo>
                    <a:pt x="155" y="37"/>
                  </a:lnTo>
                  <a:lnTo>
                    <a:pt x="136" y="33"/>
                  </a:lnTo>
                  <a:lnTo>
                    <a:pt x="116" y="31"/>
                  </a:lnTo>
                  <a:lnTo>
                    <a:pt x="94" y="33"/>
                  </a:lnTo>
                  <a:lnTo>
                    <a:pt x="75" y="41"/>
                  </a:lnTo>
                  <a:lnTo>
                    <a:pt x="63" y="51"/>
                  </a:lnTo>
                  <a:lnTo>
                    <a:pt x="55" y="66"/>
                  </a:lnTo>
                  <a:lnTo>
                    <a:pt x="52" y="84"/>
                  </a:lnTo>
                  <a:lnTo>
                    <a:pt x="55" y="102"/>
                  </a:lnTo>
                  <a:lnTo>
                    <a:pt x="64" y="116"/>
                  </a:lnTo>
                  <a:lnTo>
                    <a:pt x="81" y="128"/>
                  </a:lnTo>
                  <a:lnTo>
                    <a:pt x="105" y="137"/>
                  </a:lnTo>
                  <a:lnTo>
                    <a:pt x="142" y="148"/>
                  </a:lnTo>
                  <a:lnTo>
                    <a:pt x="167" y="158"/>
                  </a:lnTo>
                  <a:lnTo>
                    <a:pt x="186" y="169"/>
                  </a:lnTo>
                  <a:lnTo>
                    <a:pt x="200" y="181"/>
                  </a:lnTo>
                  <a:lnTo>
                    <a:pt x="211" y="198"/>
                  </a:lnTo>
                  <a:lnTo>
                    <a:pt x="219" y="219"/>
                  </a:lnTo>
                  <a:lnTo>
                    <a:pt x="220" y="239"/>
                  </a:lnTo>
                  <a:lnTo>
                    <a:pt x="217" y="261"/>
                  </a:lnTo>
                  <a:lnTo>
                    <a:pt x="210" y="283"/>
                  </a:lnTo>
                  <a:lnTo>
                    <a:pt x="195" y="302"/>
                  </a:lnTo>
                  <a:lnTo>
                    <a:pt x="177" y="317"/>
                  </a:lnTo>
                  <a:lnTo>
                    <a:pt x="155" y="328"/>
                  </a:lnTo>
                  <a:lnTo>
                    <a:pt x="131" y="334"/>
                  </a:lnTo>
                  <a:lnTo>
                    <a:pt x="103" y="336"/>
                  </a:lnTo>
                  <a:lnTo>
                    <a:pt x="66" y="333"/>
                  </a:lnTo>
                  <a:lnTo>
                    <a:pt x="31" y="323"/>
                  </a:lnTo>
                  <a:lnTo>
                    <a:pt x="0" y="308"/>
                  </a:lnTo>
                  <a:lnTo>
                    <a:pt x="17" y="277"/>
                  </a:lnTo>
                  <a:lnTo>
                    <a:pt x="44" y="292"/>
                  </a:lnTo>
                  <a:lnTo>
                    <a:pt x="72" y="302"/>
                  </a:lnTo>
                  <a:lnTo>
                    <a:pt x="103" y="305"/>
                  </a:lnTo>
                  <a:lnTo>
                    <a:pt x="125" y="303"/>
                  </a:lnTo>
                  <a:lnTo>
                    <a:pt x="141" y="298"/>
                  </a:lnTo>
                  <a:lnTo>
                    <a:pt x="155" y="291"/>
                  </a:lnTo>
                  <a:lnTo>
                    <a:pt x="167" y="278"/>
                  </a:lnTo>
                  <a:lnTo>
                    <a:pt x="175" y="263"/>
                  </a:lnTo>
                  <a:lnTo>
                    <a:pt x="178" y="244"/>
                  </a:lnTo>
                  <a:lnTo>
                    <a:pt x="175" y="225"/>
                  </a:lnTo>
                  <a:lnTo>
                    <a:pt x="164" y="208"/>
                  </a:lnTo>
                  <a:lnTo>
                    <a:pt x="145" y="194"/>
                  </a:lnTo>
                  <a:lnTo>
                    <a:pt x="120" y="184"/>
                  </a:lnTo>
                  <a:lnTo>
                    <a:pt x="88" y="173"/>
                  </a:lnTo>
                  <a:lnTo>
                    <a:pt x="63" y="166"/>
                  </a:lnTo>
                  <a:lnTo>
                    <a:pt x="44" y="156"/>
                  </a:lnTo>
                  <a:lnTo>
                    <a:pt x="30" y="145"/>
                  </a:lnTo>
                  <a:lnTo>
                    <a:pt x="19" y="130"/>
                  </a:lnTo>
                  <a:lnTo>
                    <a:pt x="11" y="112"/>
                  </a:lnTo>
                  <a:lnTo>
                    <a:pt x="10" y="92"/>
                  </a:lnTo>
                  <a:lnTo>
                    <a:pt x="13" y="66"/>
                  </a:lnTo>
                  <a:lnTo>
                    <a:pt x="22" y="44"/>
                  </a:lnTo>
                  <a:lnTo>
                    <a:pt x="38" y="25"/>
                  </a:lnTo>
                  <a:lnTo>
                    <a:pt x="60" y="11"/>
                  </a:lnTo>
                  <a:lnTo>
                    <a:pt x="85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39" name="Rectangle 34"/>
            <p:cNvSpPr>
              <a:spLocks noChangeArrowheads="1"/>
            </p:cNvSpPr>
            <p:nvPr/>
          </p:nvSpPr>
          <p:spPr bwMode="auto">
            <a:xfrm>
              <a:off x="3430588" y="5353050"/>
              <a:ext cx="60325" cy="514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579813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3889376" y="5243513"/>
              <a:ext cx="422275" cy="623888"/>
            </a:xfrm>
            <a:custGeom>
              <a:avLst/>
              <a:gdLst>
                <a:gd name="T0" fmla="*/ 133 w 266"/>
                <a:gd name="T1" fmla="*/ 104 h 393"/>
                <a:gd name="T2" fmla="*/ 81 w 266"/>
                <a:gd name="T3" fmla="*/ 261 h 393"/>
                <a:gd name="T4" fmla="*/ 181 w 266"/>
                <a:gd name="T5" fmla="*/ 261 h 393"/>
                <a:gd name="T6" fmla="*/ 133 w 266"/>
                <a:gd name="T7" fmla="*/ 104 h 393"/>
                <a:gd name="T8" fmla="*/ 108 w 266"/>
                <a:gd name="T9" fmla="*/ 69 h 393"/>
                <a:gd name="T10" fmla="*/ 160 w 266"/>
                <a:gd name="T11" fmla="*/ 69 h 393"/>
                <a:gd name="T12" fmla="*/ 266 w 266"/>
                <a:gd name="T13" fmla="*/ 393 h 393"/>
                <a:gd name="T14" fmla="*/ 222 w 266"/>
                <a:gd name="T15" fmla="*/ 393 h 393"/>
                <a:gd name="T16" fmla="*/ 192 w 266"/>
                <a:gd name="T17" fmla="*/ 294 h 393"/>
                <a:gd name="T18" fmla="*/ 71 w 266"/>
                <a:gd name="T19" fmla="*/ 294 h 393"/>
                <a:gd name="T20" fmla="*/ 39 w 266"/>
                <a:gd name="T21" fmla="*/ 393 h 393"/>
                <a:gd name="T22" fmla="*/ 0 w 266"/>
                <a:gd name="T23" fmla="*/ 393 h 393"/>
                <a:gd name="T24" fmla="*/ 108 w 266"/>
                <a:gd name="T25" fmla="*/ 69 h 393"/>
                <a:gd name="T26" fmla="*/ 183 w 266"/>
                <a:gd name="T27" fmla="*/ 0 h 393"/>
                <a:gd name="T28" fmla="*/ 189 w 266"/>
                <a:gd name="T29" fmla="*/ 2 h 393"/>
                <a:gd name="T30" fmla="*/ 195 w 266"/>
                <a:gd name="T31" fmla="*/ 4 h 393"/>
                <a:gd name="T32" fmla="*/ 200 w 266"/>
                <a:gd name="T33" fmla="*/ 8 h 393"/>
                <a:gd name="T34" fmla="*/ 203 w 266"/>
                <a:gd name="T35" fmla="*/ 13 h 393"/>
                <a:gd name="T36" fmla="*/ 206 w 266"/>
                <a:gd name="T37" fmla="*/ 18 h 393"/>
                <a:gd name="T38" fmla="*/ 208 w 266"/>
                <a:gd name="T39" fmla="*/ 24 h 393"/>
                <a:gd name="T40" fmla="*/ 205 w 266"/>
                <a:gd name="T41" fmla="*/ 36 h 393"/>
                <a:gd name="T42" fmla="*/ 195 w 266"/>
                <a:gd name="T43" fmla="*/ 46 h 393"/>
                <a:gd name="T44" fmla="*/ 183 w 266"/>
                <a:gd name="T45" fmla="*/ 49 h 393"/>
                <a:gd name="T46" fmla="*/ 170 w 266"/>
                <a:gd name="T47" fmla="*/ 46 h 393"/>
                <a:gd name="T48" fmla="*/ 163 w 266"/>
                <a:gd name="T49" fmla="*/ 36 h 393"/>
                <a:gd name="T50" fmla="*/ 158 w 266"/>
                <a:gd name="T51" fmla="*/ 24 h 393"/>
                <a:gd name="T52" fmla="*/ 160 w 266"/>
                <a:gd name="T53" fmla="*/ 18 h 393"/>
                <a:gd name="T54" fmla="*/ 163 w 266"/>
                <a:gd name="T55" fmla="*/ 13 h 393"/>
                <a:gd name="T56" fmla="*/ 166 w 266"/>
                <a:gd name="T57" fmla="*/ 8 h 393"/>
                <a:gd name="T58" fmla="*/ 170 w 266"/>
                <a:gd name="T59" fmla="*/ 4 h 393"/>
                <a:gd name="T60" fmla="*/ 177 w 266"/>
                <a:gd name="T61" fmla="*/ 2 h 393"/>
                <a:gd name="T62" fmla="*/ 183 w 266"/>
                <a:gd name="T63" fmla="*/ 0 h 393"/>
                <a:gd name="T64" fmla="*/ 85 w 266"/>
                <a:gd name="T65" fmla="*/ 0 h 393"/>
                <a:gd name="T66" fmla="*/ 92 w 266"/>
                <a:gd name="T67" fmla="*/ 2 h 393"/>
                <a:gd name="T68" fmla="*/ 97 w 266"/>
                <a:gd name="T69" fmla="*/ 4 h 393"/>
                <a:gd name="T70" fmla="*/ 102 w 266"/>
                <a:gd name="T71" fmla="*/ 8 h 393"/>
                <a:gd name="T72" fmla="*/ 106 w 266"/>
                <a:gd name="T73" fmla="*/ 13 h 393"/>
                <a:gd name="T74" fmla="*/ 108 w 266"/>
                <a:gd name="T75" fmla="*/ 18 h 393"/>
                <a:gd name="T76" fmla="*/ 110 w 266"/>
                <a:gd name="T77" fmla="*/ 24 h 393"/>
                <a:gd name="T78" fmla="*/ 106 w 266"/>
                <a:gd name="T79" fmla="*/ 36 h 393"/>
                <a:gd name="T80" fmla="*/ 99 w 266"/>
                <a:gd name="T81" fmla="*/ 46 h 393"/>
                <a:gd name="T82" fmla="*/ 86 w 266"/>
                <a:gd name="T83" fmla="*/ 49 h 393"/>
                <a:gd name="T84" fmla="*/ 74 w 266"/>
                <a:gd name="T85" fmla="*/ 46 h 393"/>
                <a:gd name="T86" fmla="*/ 64 w 266"/>
                <a:gd name="T87" fmla="*/ 36 h 393"/>
                <a:gd name="T88" fmla="*/ 61 w 266"/>
                <a:gd name="T89" fmla="*/ 24 h 393"/>
                <a:gd name="T90" fmla="*/ 61 w 266"/>
                <a:gd name="T91" fmla="*/ 18 h 393"/>
                <a:gd name="T92" fmla="*/ 64 w 266"/>
                <a:gd name="T93" fmla="*/ 13 h 393"/>
                <a:gd name="T94" fmla="*/ 67 w 266"/>
                <a:gd name="T95" fmla="*/ 8 h 393"/>
                <a:gd name="T96" fmla="*/ 74 w 266"/>
                <a:gd name="T97" fmla="*/ 4 h 393"/>
                <a:gd name="T98" fmla="*/ 78 w 266"/>
                <a:gd name="T99" fmla="*/ 2 h 393"/>
                <a:gd name="T100" fmla="*/ 85 w 266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93">
                  <a:moveTo>
                    <a:pt x="133" y="104"/>
                  </a:moveTo>
                  <a:lnTo>
                    <a:pt x="81" y="261"/>
                  </a:lnTo>
                  <a:lnTo>
                    <a:pt x="181" y="261"/>
                  </a:lnTo>
                  <a:lnTo>
                    <a:pt x="133" y="104"/>
                  </a:lnTo>
                  <a:close/>
                  <a:moveTo>
                    <a:pt x="108" y="69"/>
                  </a:moveTo>
                  <a:lnTo>
                    <a:pt x="160" y="69"/>
                  </a:lnTo>
                  <a:lnTo>
                    <a:pt x="266" y="393"/>
                  </a:lnTo>
                  <a:lnTo>
                    <a:pt x="222" y="393"/>
                  </a:lnTo>
                  <a:lnTo>
                    <a:pt x="192" y="294"/>
                  </a:lnTo>
                  <a:lnTo>
                    <a:pt x="71" y="294"/>
                  </a:lnTo>
                  <a:lnTo>
                    <a:pt x="39" y="393"/>
                  </a:lnTo>
                  <a:lnTo>
                    <a:pt x="0" y="393"/>
                  </a:lnTo>
                  <a:lnTo>
                    <a:pt x="108" y="69"/>
                  </a:lnTo>
                  <a:close/>
                  <a:moveTo>
                    <a:pt x="183" y="0"/>
                  </a:moveTo>
                  <a:lnTo>
                    <a:pt x="189" y="2"/>
                  </a:lnTo>
                  <a:lnTo>
                    <a:pt x="195" y="4"/>
                  </a:lnTo>
                  <a:lnTo>
                    <a:pt x="200" y="8"/>
                  </a:lnTo>
                  <a:lnTo>
                    <a:pt x="203" y="13"/>
                  </a:lnTo>
                  <a:lnTo>
                    <a:pt x="206" y="18"/>
                  </a:lnTo>
                  <a:lnTo>
                    <a:pt x="208" y="24"/>
                  </a:lnTo>
                  <a:lnTo>
                    <a:pt x="205" y="36"/>
                  </a:lnTo>
                  <a:lnTo>
                    <a:pt x="195" y="46"/>
                  </a:lnTo>
                  <a:lnTo>
                    <a:pt x="183" y="49"/>
                  </a:lnTo>
                  <a:lnTo>
                    <a:pt x="170" y="46"/>
                  </a:lnTo>
                  <a:lnTo>
                    <a:pt x="163" y="36"/>
                  </a:lnTo>
                  <a:lnTo>
                    <a:pt x="158" y="24"/>
                  </a:lnTo>
                  <a:lnTo>
                    <a:pt x="160" y="18"/>
                  </a:lnTo>
                  <a:lnTo>
                    <a:pt x="163" y="13"/>
                  </a:lnTo>
                  <a:lnTo>
                    <a:pt x="166" y="8"/>
                  </a:lnTo>
                  <a:lnTo>
                    <a:pt x="170" y="4"/>
                  </a:lnTo>
                  <a:lnTo>
                    <a:pt x="177" y="2"/>
                  </a:lnTo>
                  <a:lnTo>
                    <a:pt x="183" y="0"/>
                  </a:lnTo>
                  <a:close/>
                  <a:moveTo>
                    <a:pt x="85" y="0"/>
                  </a:moveTo>
                  <a:lnTo>
                    <a:pt x="92" y="2"/>
                  </a:lnTo>
                  <a:lnTo>
                    <a:pt x="97" y="4"/>
                  </a:lnTo>
                  <a:lnTo>
                    <a:pt x="102" y="8"/>
                  </a:lnTo>
                  <a:lnTo>
                    <a:pt x="106" y="13"/>
                  </a:lnTo>
                  <a:lnTo>
                    <a:pt x="108" y="18"/>
                  </a:lnTo>
                  <a:lnTo>
                    <a:pt x="110" y="24"/>
                  </a:lnTo>
                  <a:lnTo>
                    <a:pt x="106" y="36"/>
                  </a:lnTo>
                  <a:lnTo>
                    <a:pt x="99" y="46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36"/>
                  </a:lnTo>
                  <a:lnTo>
                    <a:pt x="61" y="24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74" y="4"/>
                  </a:lnTo>
                  <a:lnTo>
                    <a:pt x="78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289426" y="5353050"/>
              <a:ext cx="339725" cy="514350"/>
            </a:xfrm>
            <a:custGeom>
              <a:avLst/>
              <a:gdLst>
                <a:gd name="T0" fmla="*/ 0 w 214"/>
                <a:gd name="T1" fmla="*/ 0 h 324"/>
                <a:gd name="T2" fmla="*/ 214 w 214"/>
                <a:gd name="T3" fmla="*/ 0 h 324"/>
                <a:gd name="T4" fmla="*/ 212 w 214"/>
                <a:gd name="T5" fmla="*/ 33 h 324"/>
                <a:gd name="T6" fmla="*/ 125 w 214"/>
                <a:gd name="T7" fmla="*/ 33 h 324"/>
                <a:gd name="T8" fmla="*/ 125 w 214"/>
                <a:gd name="T9" fmla="*/ 324 h 324"/>
                <a:gd name="T10" fmla="*/ 87 w 214"/>
                <a:gd name="T11" fmla="*/ 324 h 324"/>
                <a:gd name="T12" fmla="*/ 87 w 214"/>
                <a:gd name="T13" fmla="*/ 33 h 324"/>
                <a:gd name="T14" fmla="*/ 0 w 214"/>
                <a:gd name="T15" fmla="*/ 33 h 324"/>
                <a:gd name="T16" fmla="*/ 0 w 214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24">
                  <a:moveTo>
                    <a:pt x="0" y="0"/>
                  </a:moveTo>
                  <a:lnTo>
                    <a:pt x="214" y="0"/>
                  </a:lnTo>
                  <a:lnTo>
                    <a:pt x="212" y="33"/>
                  </a:lnTo>
                  <a:lnTo>
                    <a:pt x="125" y="33"/>
                  </a:lnTo>
                  <a:lnTo>
                    <a:pt x="125" y="324"/>
                  </a:lnTo>
                  <a:lnTo>
                    <a:pt x="87" y="324"/>
                  </a:lnTo>
                  <a:lnTo>
                    <a:pt x="8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3" name="Freeform 38"/>
            <p:cNvSpPr>
              <a:spLocks noEditPoints="1"/>
            </p:cNvSpPr>
            <p:nvPr/>
          </p:nvSpPr>
          <p:spPr bwMode="auto">
            <a:xfrm>
              <a:off x="4921251" y="5353050"/>
              <a:ext cx="322263" cy="514350"/>
            </a:xfrm>
            <a:custGeom>
              <a:avLst/>
              <a:gdLst>
                <a:gd name="T0" fmla="*/ 39 w 203"/>
                <a:gd name="T1" fmla="*/ 33 h 324"/>
                <a:gd name="T2" fmla="*/ 39 w 203"/>
                <a:gd name="T3" fmla="*/ 164 h 324"/>
                <a:gd name="T4" fmla="*/ 92 w 203"/>
                <a:gd name="T5" fmla="*/ 164 h 324"/>
                <a:gd name="T6" fmla="*/ 111 w 203"/>
                <a:gd name="T7" fmla="*/ 163 h 324"/>
                <a:gd name="T8" fmla="*/ 123 w 203"/>
                <a:gd name="T9" fmla="*/ 160 h 324"/>
                <a:gd name="T10" fmla="*/ 134 w 203"/>
                <a:gd name="T11" fmla="*/ 155 h 324"/>
                <a:gd name="T12" fmla="*/ 144 w 203"/>
                <a:gd name="T13" fmla="*/ 146 h 324"/>
                <a:gd name="T14" fmla="*/ 153 w 203"/>
                <a:gd name="T15" fmla="*/ 133 h 324"/>
                <a:gd name="T16" fmla="*/ 158 w 203"/>
                <a:gd name="T17" fmla="*/ 117 h 324"/>
                <a:gd name="T18" fmla="*/ 159 w 203"/>
                <a:gd name="T19" fmla="*/ 100 h 324"/>
                <a:gd name="T20" fmla="*/ 158 w 203"/>
                <a:gd name="T21" fmla="*/ 78 h 324"/>
                <a:gd name="T22" fmla="*/ 151 w 203"/>
                <a:gd name="T23" fmla="*/ 63 h 324"/>
                <a:gd name="T24" fmla="*/ 140 w 203"/>
                <a:gd name="T25" fmla="*/ 49 h 324"/>
                <a:gd name="T26" fmla="*/ 126 w 203"/>
                <a:gd name="T27" fmla="*/ 39 h 324"/>
                <a:gd name="T28" fmla="*/ 106 w 203"/>
                <a:gd name="T29" fmla="*/ 35 h 324"/>
                <a:gd name="T30" fmla="*/ 80 w 203"/>
                <a:gd name="T31" fmla="*/ 33 h 324"/>
                <a:gd name="T32" fmla="*/ 39 w 203"/>
                <a:gd name="T33" fmla="*/ 33 h 324"/>
                <a:gd name="T34" fmla="*/ 0 w 203"/>
                <a:gd name="T35" fmla="*/ 0 h 324"/>
                <a:gd name="T36" fmla="*/ 91 w 203"/>
                <a:gd name="T37" fmla="*/ 0 h 324"/>
                <a:gd name="T38" fmla="*/ 114 w 203"/>
                <a:gd name="T39" fmla="*/ 2 h 324"/>
                <a:gd name="T40" fmla="*/ 133 w 203"/>
                <a:gd name="T41" fmla="*/ 3 h 324"/>
                <a:gd name="T42" fmla="*/ 147 w 203"/>
                <a:gd name="T43" fmla="*/ 8 h 324"/>
                <a:gd name="T44" fmla="*/ 161 w 203"/>
                <a:gd name="T45" fmla="*/ 16 h 324"/>
                <a:gd name="T46" fmla="*/ 180 w 203"/>
                <a:gd name="T47" fmla="*/ 30 h 324"/>
                <a:gd name="T48" fmla="*/ 192 w 203"/>
                <a:gd name="T49" fmla="*/ 49 h 324"/>
                <a:gd name="T50" fmla="*/ 200 w 203"/>
                <a:gd name="T51" fmla="*/ 69 h 324"/>
                <a:gd name="T52" fmla="*/ 203 w 203"/>
                <a:gd name="T53" fmla="*/ 92 h 324"/>
                <a:gd name="T54" fmla="*/ 200 w 203"/>
                <a:gd name="T55" fmla="*/ 124 h 324"/>
                <a:gd name="T56" fmla="*/ 190 w 203"/>
                <a:gd name="T57" fmla="*/ 149 h 324"/>
                <a:gd name="T58" fmla="*/ 173 w 203"/>
                <a:gd name="T59" fmla="*/ 171 h 324"/>
                <a:gd name="T60" fmla="*/ 150 w 203"/>
                <a:gd name="T61" fmla="*/ 185 h 324"/>
                <a:gd name="T62" fmla="*/ 125 w 203"/>
                <a:gd name="T63" fmla="*/ 192 h 324"/>
                <a:gd name="T64" fmla="*/ 95 w 203"/>
                <a:gd name="T65" fmla="*/ 196 h 324"/>
                <a:gd name="T66" fmla="*/ 39 w 203"/>
                <a:gd name="T67" fmla="*/ 196 h 324"/>
                <a:gd name="T68" fmla="*/ 39 w 203"/>
                <a:gd name="T69" fmla="*/ 324 h 324"/>
                <a:gd name="T70" fmla="*/ 0 w 203"/>
                <a:gd name="T71" fmla="*/ 324 h 324"/>
                <a:gd name="T72" fmla="*/ 0 w 203"/>
                <a:gd name="T7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3" h="324">
                  <a:moveTo>
                    <a:pt x="39" y="33"/>
                  </a:moveTo>
                  <a:lnTo>
                    <a:pt x="39" y="164"/>
                  </a:lnTo>
                  <a:lnTo>
                    <a:pt x="92" y="164"/>
                  </a:lnTo>
                  <a:lnTo>
                    <a:pt x="111" y="163"/>
                  </a:lnTo>
                  <a:lnTo>
                    <a:pt x="123" y="160"/>
                  </a:lnTo>
                  <a:lnTo>
                    <a:pt x="134" y="155"/>
                  </a:lnTo>
                  <a:lnTo>
                    <a:pt x="144" y="146"/>
                  </a:lnTo>
                  <a:lnTo>
                    <a:pt x="153" y="133"/>
                  </a:lnTo>
                  <a:lnTo>
                    <a:pt x="158" y="117"/>
                  </a:lnTo>
                  <a:lnTo>
                    <a:pt x="159" y="100"/>
                  </a:lnTo>
                  <a:lnTo>
                    <a:pt x="158" y="78"/>
                  </a:lnTo>
                  <a:lnTo>
                    <a:pt x="151" y="63"/>
                  </a:lnTo>
                  <a:lnTo>
                    <a:pt x="140" y="49"/>
                  </a:lnTo>
                  <a:lnTo>
                    <a:pt x="126" y="39"/>
                  </a:lnTo>
                  <a:lnTo>
                    <a:pt x="106" y="35"/>
                  </a:lnTo>
                  <a:lnTo>
                    <a:pt x="80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114" y="2"/>
                  </a:lnTo>
                  <a:lnTo>
                    <a:pt x="133" y="3"/>
                  </a:lnTo>
                  <a:lnTo>
                    <a:pt x="147" y="8"/>
                  </a:lnTo>
                  <a:lnTo>
                    <a:pt x="161" y="16"/>
                  </a:lnTo>
                  <a:lnTo>
                    <a:pt x="180" y="30"/>
                  </a:lnTo>
                  <a:lnTo>
                    <a:pt x="192" y="49"/>
                  </a:lnTo>
                  <a:lnTo>
                    <a:pt x="200" y="69"/>
                  </a:lnTo>
                  <a:lnTo>
                    <a:pt x="203" y="92"/>
                  </a:lnTo>
                  <a:lnTo>
                    <a:pt x="200" y="124"/>
                  </a:lnTo>
                  <a:lnTo>
                    <a:pt x="190" y="149"/>
                  </a:lnTo>
                  <a:lnTo>
                    <a:pt x="173" y="171"/>
                  </a:lnTo>
                  <a:lnTo>
                    <a:pt x="150" y="185"/>
                  </a:lnTo>
                  <a:lnTo>
                    <a:pt x="125" y="192"/>
                  </a:lnTo>
                  <a:lnTo>
                    <a:pt x="95" y="196"/>
                  </a:lnTo>
                  <a:lnTo>
                    <a:pt x="39" y="196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4" name="Freeform 39"/>
            <p:cNvSpPr>
              <a:spLocks noEditPoints="1"/>
            </p:cNvSpPr>
            <p:nvPr/>
          </p:nvSpPr>
          <p:spPr bwMode="auto">
            <a:xfrm>
              <a:off x="5238751" y="5353050"/>
              <a:ext cx="420688" cy="514350"/>
            </a:xfrm>
            <a:custGeom>
              <a:avLst/>
              <a:gdLst>
                <a:gd name="T0" fmla="*/ 131 w 265"/>
                <a:gd name="T1" fmla="*/ 35 h 324"/>
                <a:gd name="T2" fmla="*/ 81 w 265"/>
                <a:gd name="T3" fmla="*/ 192 h 324"/>
                <a:gd name="T4" fmla="*/ 181 w 265"/>
                <a:gd name="T5" fmla="*/ 192 h 324"/>
                <a:gd name="T6" fmla="*/ 131 w 265"/>
                <a:gd name="T7" fmla="*/ 35 h 324"/>
                <a:gd name="T8" fmla="*/ 108 w 265"/>
                <a:gd name="T9" fmla="*/ 0 h 324"/>
                <a:gd name="T10" fmla="*/ 159 w 265"/>
                <a:gd name="T11" fmla="*/ 0 h 324"/>
                <a:gd name="T12" fmla="*/ 265 w 265"/>
                <a:gd name="T13" fmla="*/ 324 h 324"/>
                <a:gd name="T14" fmla="*/ 222 w 265"/>
                <a:gd name="T15" fmla="*/ 324 h 324"/>
                <a:gd name="T16" fmla="*/ 192 w 265"/>
                <a:gd name="T17" fmla="*/ 225 h 324"/>
                <a:gd name="T18" fmla="*/ 70 w 265"/>
                <a:gd name="T19" fmla="*/ 225 h 324"/>
                <a:gd name="T20" fmla="*/ 39 w 265"/>
                <a:gd name="T21" fmla="*/ 324 h 324"/>
                <a:gd name="T22" fmla="*/ 0 w 265"/>
                <a:gd name="T23" fmla="*/ 324 h 324"/>
                <a:gd name="T24" fmla="*/ 108 w 265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324">
                  <a:moveTo>
                    <a:pt x="131" y="35"/>
                  </a:moveTo>
                  <a:lnTo>
                    <a:pt x="81" y="192"/>
                  </a:lnTo>
                  <a:lnTo>
                    <a:pt x="181" y="192"/>
                  </a:lnTo>
                  <a:lnTo>
                    <a:pt x="131" y="35"/>
                  </a:lnTo>
                  <a:close/>
                  <a:moveTo>
                    <a:pt x="108" y="0"/>
                  </a:moveTo>
                  <a:lnTo>
                    <a:pt x="159" y="0"/>
                  </a:lnTo>
                  <a:lnTo>
                    <a:pt x="265" y="324"/>
                  </a:lnTo>
                  <a:lnTo>
                    <a:pt x="222" y="324"/>
                  </a:lnTo>
                  <a:lnTo>
                    <a:pt x="192" y="225"/>
                  </a:lnTo>
                  <a:lnTo>
                    <a:pt x="70" y="225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5" name="Freeform 40"/>
            <p:cNvSpPr>
              <a:spLocks noEditPoints="1"/>
            </p:cNvSpPr>
            <p:nvPr/>
          </p:nvSpPr>
          <p:spPr bwMode="auto">
            <a:xfrm>
              <a:off x="5738813" y="5353050"/>
              <a:ext cx="355600" cy="514350"/>
            </a:xfrm>
            <a:custGeom>
              <a:avLst/>
              <a:gdLst>
                <a:gd name="T0" fmla="*/ 39 w 224"/>
                <a:gd name="T1" fmla="*/ 31 h 324"/>
                <a:gd name="T2" fmla="*/ 39 w 224"/>
                <a:gd name="T3" fmla="*/ 292 h 324"/>
                <a:gd name="T4" fmla="*/ 78 w 224"/>
                <a:gd name="T5" fmla="*/ 292 h 324"/>
                <a:gd name="T6" fmla="*/ 97 w 224"/>
                <a:gd name="T7" fmla="*/ 291 h 324"/>
                <a:gd name="T8" fmla="*/ 116 w 224"/>
                <a:gd name="T9" fmla="*/ 289 h 324"/>
                <a:gd name="T10" fmla="*/ 133 w 224"/>
                <a:gd name="T11" fmla="*/ 283 h 324"/>
                <a:gd name="T12" fmla="*/ 147 w 224"/>
                <a:gd name="T13" fmla="*/ 274 h 324"/>
                <a:gd name="T14" fmla="*/ 160 w 224"/>
                <a:gd name="T15" fmla="*/ 258 h 324"/>
                <a:gd name="T16" fmla="*/ 172 w 224"/>
                <a:gd name="T17" fmla="*/ 232 h 324"/>
                <a:gd name="T18" fmla="*/ 180 w 224"/>
                <a:gd name="T19" fmla="*/ 200 h 324"/>
                <a:gd name="T20" fmla="*/ 182 w 224"/>
                <a:gd name="T21" fmla="*/ 167 h 324"/>
                <a:gd name="T22" fmla="*/ 180 w 224"/>
                <a:gd name="T23" fmla="*/ 135 h 324"/>
                <a:gd name="T24" fmla="*/ 175 w 224"/>
                <a:gd name="T25" fmla="*/ 106 h 324"/>
                <a:gd name="T26" fmla="*/ 167 w 224"/>
                <a:gd name="T27" fmla="*/ 83 h 324"/>
                <a:gd name="T28" fmla="*/ 153 w 224"/>
                <a:gd name="T29" fmla="*/ 61 h 324"/>
                <a:gd name="T30" fmla="*/ 138 w 224"/>
                <a:gd name="T31" fmla="*/ 47 h 324"/>
                <a:gd name="T32" fmla="*/ 121 w 224"/>
                <a:gd name="T33" fmla="*/ 38 h 324"/>
                <a:gd name="T34" fmla="*/ 100 w 224"/>
                <a:gd name="T35" fmla="*/ 33 h 324"/>
                <a:gd name="T36" fmla="*/ 78 w 224"/>
                <a:gd name="T37" fmla="*/ 31 h 324"/>
                <a:gd name="T38" fmla="*/ 39 w 224"/>
                <a:gd name="T39" fmla="*/ 31 h 324"/>
                <a:gd name="T40" fmla="*/ 0 w 224"/>
                <a:gd name="T41" fmla="*/ 0 h 324"/>
                <a:gd name="T42" fmla="*/ 64 w 224"/>
                <a:gd name="T43" fmla="*/ 0 h 324"/>
                <a:gd name="T44" fmla="*/ 97 w 224"/>
                <a:gd name="T45" fmla="*/ 2 h 324"/>
                <a:gd name="T46" fmla="*/ 124 w 224"/>
                <a:gd name="T47" fmla="*/ 5 h 324"/>
                <a:gd name="T48" fmla="*/ 146 w 224"/>
                <a:gd name="T49" fmla="*/ 11 h 324"/>
                <a:gd name="T50" fmla="*/ 169 w 224"/>
                <a:gd name="T51" fmla="*/ 25 h 324"/>
                <a:gd name="T52" fmla="*/ 189 w 224"/>
                <a:gd name="T53" fmla="*/ 44 h 324"/>
                <a:gd name="T54" fmla="*/ 203 w 224"/>
                <a:gd name="T55" fmla="*/ 67 h 324"/>
                <a:gd name="T56" fmla="*/ 214 w 224"/>
                <a:gd name="T57" fmla="*/ 94 h 324"/>
                <a:gd name="T58" fmla="*/ 222 w 224"/>
                <a:gd name="T59" fmla="*/ 127 h 324"/>
                <a:gd name="T60" fmla="*/ 224 w 224"/>
                <a:gd name="T61" fmla="*/ 163 h 324"/>
                <a:gd name="T62" fmla="*/ 221 w 224"/>
                <a:gd name="T63" fmla="*/ 202 h 324"/>
                <a:gd name="T64" fmla="*/ 213 w 224"/>
                <a:gd name="T65" fmla="*/ 236 h 324"/>
                <a:gd name="T66" fmla="*/ 202 w 224"/>
                <a:gd name="T67" fmla="*/ 263 h 324"/>
                <a:gd name="T68" fmla="*/ 186 w 224"/>
                <a:gd name="T69" fmla="*/ 283 h 324"/>
                <a:gd name="T70" fmla="*/ 166 w 224"/>
                <a:gd name="T71" fmla="*/ 303 h 324"/>
                <a:gd name="T72" fmla="*/ 142 w 224"/>
                <a:gd name="T73" fmla="*/ 316 h 324"/>
                <a:gd name="T74" fmla="*/ 116 w 224"/>
                <a:gd name="T75" fmla="*/ 322 h 324"/>
                <a:gd name="T76" fmla="*/ 85 w 224"/>
                <a:gd name="T77" fmla="*/ 324 h 324"/>
                <a:gd name="T78" fmla="*/ 0 w 224"/>
                <a:gd name="T79" fmla="*/ 324 h 324"/>
                <a:gd name="T80" fmla="*/ 0 w 224"/>
                <a:gd name="T8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24">
                  <a:moveTo>
                    <a:pt x="39" y="31"/>
                  </a:moveTo>
                  <a:lnTo>
                    <a:pt x="39" y="292"/>
                  </a:lnTo>
                  <a:lnTo>
                    <a:pt x="78" y="292"/>
                  </a:lnTo>
                  <a:lnTo>
                    <a:pt x="97" y="291"/>
                  </a:lnTo>
                  <a:lnTo>
                    <a:pt x="116" y="289"/>
                  </a:lnTo>
                  <a:lnTo>
                    <a:pt x="133" y="283"/>
                  </a:lnTo>
                  <a:lnTo>
                    <a:pt x="147" y="274"/>
                  </a:lnTo>
                  <a:lnTo>
                    <a:pt x="160" y="258"/>
                  </a:lnTo>
                  <a:lnTo>
                    <a:pt x="172" y="232"/>
                  </a:lnTo>
                  <a:lnTo>
                    <a:pt x="180" y="200"/>
                  </a:lnTo>
                  <a:lnTo>
                    <a:pt x="182" y="167"/>
                  </a:lnTo>
                  <a:lnTo>
                    <a:pt x="180" y="135"/>
                  </a:lnTo>
                  <a:lnTo>
                    <a:pt x="175" y="106"/>
                  </a:lnTo>
                  <a:lnTo>
                    <a:pt x="167" y="83"/>
                  </a:lnTo>
                  <a:lnTo>
                    <a:pt x="153" y="61"/>
                  </a:lnTo>
                  <a:lnTo>
                    <a:pt x="138" y="47"/>
                  </a:lnTo>
                  <a:lnTo>
                    <a:pt x="121" y="38"/>
                  </a:lnTo>
                  <a:lnTo>
                    <a:pt x="100" y="33"/>
                  </a:lnTo>
                  <a:lnTo>
                    <a:pt x="78" y="31"/>
                  </a:lnTo>
                  <a:lnTo>
                    <a:pt x="39" y="31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97" y="2"/>
                  </a:lnTo>
                  <a:lnTo>
                    <a:pt x="124" y="5"/>
                  </a:lnTo>
                  <a:lnTo>
                    <a:pt x="146" y="11"/>
                  </a:lnTo>
                  <a:lnTo>
                    <a:pt x="169" y="25"/>
                  </a:lnTo>
                  <a:lnTo>
                    <a:pt x="189" y="44"/>
                  </a:lnTo>
                  <a:lnTo>
                    <a:pt x="203" y="67"/>
                  </a:lnTo>
                  <a:lnTo>
                    <a:pt x="214" y="94"/>
                  </a:lnTo>
                  <a:lnTo>
                    <a:pt x="222" y="127"/>
                  </a:lnTo>
                  <a:lnTo>
                    <a:pt x="224" y="163"/>
                  </a:lnTo>
                  <a:lnTo>
                    <a:pt x="221" y="202"/>
                  </a:lnTo>
                  <a:lnTo>
                    <a:pt x="213" y="236"/>
                  </a:lnTo>
                  <a:lnTo>
                    <a:pt x="202" y="263"/>
                  </a:lnTo>
                  <a:lnTo>
                    <a:pt x="186" y="283"/>
                  </a:lnTo>
                  <a:lnTo>
                    <a:pt x="166" y="303"/>
                  </a:lnTo>
                  <a:lnTo>
                    <a:pt x="142" y="316"/>
                  </a:lnTo>
                  <a:lnTo>
                    <a:pt x="116" y="322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6" name="Freeform 41"/>
            <p:cNvSpPr>
              <a:spLocks/>
            </p:cNvSpPr>
            <p:nvPr/>
          </p:nvSpPr>
          <p:spPr bwMode="auto">
            <a:xfrm>
              <a:off x="6213476" y="5353050"/>
              <a:ext cx="288925" cy="514350"/>
            </a:xfrm>
            <a:custGeom>
              <a:avLst/>
              <a:gdLst>
                <a:gd name="T0" fmla="*/ 0 w 182"/>
                <a:gd name="T1" fmla="*/ 0 h 324"/>
                <a:gd name="T2" fmla="*/ 178 w 182"/>
                <a:gd name="T3" fmla="*/ 0 h 324"/>
                <a:gd name="T4" fmla="*/ 171 w 182"/>
                <a:gd name="T5" fmla="*/ 33 h 324"/>
                <a:gd name="T6" fmla="*/ 39 w 182"/>
                <a:gd name="T7" fmla="*/ 33 h 324"/>
                <a:gd name="T8" fmla="*/ 39 w 182"/>
                <a:gd name="T9" fmla="*/ 139 h 324"/>
                <a:gd name="T10" fmla="*/ 150 w 182"/>
                <a:gd name="T11" fmla="*/ 139 h 324"/>
                <a:gd name="T12" fmla="*/ 150 w 182"/>
                <a:gd name="T13" fmla="*/ 172 h 324"/>
                <a:gd name="T14" fmla="*/ 39 w 182"/>
                <a:gd name="T15" fmla="*/ 172 h 324"/>
                <a:gd name="T16" fmla="*/ 39 w 182"/>
                <a:gd name="T17" fmla="*/ 291 h 324"/>
                <a:gd name="T18" fmla="*/ 182 w 182"/>
                <a:gd name="T19" fmla="*/ 291 h 324"/>
                <a:gd name="T20" fmla="*/ 182 w 182"/>
                <a:gd name="T21" fmla="*/ 324 h 324"/>
                <a:gd name="T22" fmla="*/ 0 w 182"/>
                <a:gd name="T23" fmla="*/ 324 h 324"/>
                <a:gd name="T24" fmla="*/ 0 w 182"/>
                <a:gd name="T2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324">
                  <a:moveTo>
                    <a:pt x="0" y="0"/>
                  </a:moveTo>
                  <a:lnTo>
                    <a:pt x="178" y="0"/>
                  </a:lnTo>
                  <a:lnTo>
                    <a:pt x="171" y="33"/>
                  </a:lnTo>
                  <a:lnTo>
                    <a:pt x="39" y="33"/>
                  </a:lnTo>
                  <a:lnTo>
                    <a:pt x="39" y="139"/>
                  </a:lnTo>
                  <a:lnTo>
                    <a:pt x="150" y="139"/>
                  </a:lnTo>
                  <a:lnTo>
                    <a:pt x="150" y="172"/>
                  </a:lnTo>
                  <a:lnTo>
                    <a:pt x="39" y="172"/>
                  </a:lnTo>
                  <a:lnTo>
                    <a:pt x="39" y="291"/>
                  </a:lnTo>
                  <a:lnTo>
                    <a:pt x="182" y="291"/>
                  </a:lnTo>
                  <a:lnTo>
                    <a:pt x="182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7" name="Freeform 42"/>
            <p:cNvSpPr>
              <a:spLocks noEditPoints="1"/>
            </p:cNvSpPr>
            <p:nvPr/>
          </p:nvSpPr>
          <p:spPr bwMode="auto">
            <a:xfrm>
              <a:off x="6602413" y="5353050"/>
              <a:ext cx="327025" cy="514350"/>
            </a:xfrm>
            <a:custGeom>
              <a:avLst/>
              <a:gdLst>
                <a:gd name="T0" fmla="*/ 40 w 206"/>
                <a:gd name="T1" fmla="*/ 33 h 324"/>
                <a:gd name="T2" fmla="*/ 40 w 206"/>
                <a:gd name="T3" fmla="*/ 153 h 324"/>
                <a:gd name="T4" fmla="*/ 75 w 206"/>
                <a:gd name="T5" fmla="*/ 153 h 324"/>
                <a:gd name="T6" fmla="*/ 100 w 206"/>
                <a:gd name="T7" fmla="*/ 152 h 324"/>
                <a:gd name="T8" fmla="*/ 119 w 206"/>
                <a:gd name="T9" fmla="*/ 147 h 324"/>
                <a:gd name="T10" fmla="*/ 133 w 206"/>
                <a:gd name="T11" fmla="*/ 138 h 324"/>
                <a:gd name="T12" fmla="*/ 142 w 206"/>
                <a:gd name="T13" fmla="*/ 125 h 324"/>
                <a:gd name="T14" fmla="*/ 147 w 206"/>
                <a:gd name="T15" fmla="*/ 108 h 324"/>
                <a:gd name="T16" fmla="*/ 150 w 206"/>
                <a:gd name="T17" fmla="*/ 89 h 324"/>
                <a:gd name="T18" fmla="*/ 145 w 206"/>
                <a:gd name="T19" fmla="*/ 67 h 324"/>
                <a:gd name="T20" fmla="*/ 134 w 206"/>
                <a:gd name="T21" fmla="*/ 50 h 324"/>
                <a:gd name="T22" fmla="*/ 117 w 206"/>
                <a:gd name="T23" fmla="*/ 39 h 324"/>
                <a:gd name="T24" fmla="*/ 100 w 206"/>
                <a:gd name="T25" fmla="*/ 35 h 324"/>
                <a:gd name="T26" fmla="*/ 76 w 206"/>
                <a:gd name="T27" fmla="*/ 33 h 324"/>
                <a:gd name="T28" fmla="*/ 40 w 206"/>
                <a:gd name="T29" fmla="*/ 33 h 324"/>
                <a:gd name="T30" fmla="*/ 0 w 206"/>
                <a:gd name="T31" fmla="*/ 0 h 324"/>
                <a:gd name="T32" fmla="*/ 76 w 206"/>
                <a:gd name="T33" fmla="*/ 0 h 324"/>
                <a:gd name="T34" fmla="*/ 106 w 206"/>
                <a:gd name="T35" fmla="*/ 2 h 324"/>
                <a:gd name="T36" fmla="*/ 128 w 206"/>
                <a:gd name="T37" fmla="*/ 6 h 324"/>
                <a:gd name="T38" fmla="*/ 145 w 206"/>
                <a:gd name="T39" fmla="*/ 13 h 324"/>
                <a:gd name="T40" fmla="*/ 158 w 206"/>
                <a:gd name="T41" fmla="*/ 20 h 324"/>
                <a:gd name="T42" fmla="*/ 169 w 206"/>
                <a:gd name="T43" fmla="*/ 31 h 324"/>
                <a:gd name="T44" fmla="*/ 179 w 206"/>
                <a:gd name="T45" fmla="*/ 47 h 324"/>
                <a:gd name="T46" fmla="*/ 187 w 206"/>
                <a:gd name="T47" fmla="*/ 66 h 324"/>
                <a:gd name="T48" fmla="*/ 190 w 206"/>
                <a:gd name="T49" fmla="*/ 89 h 324"/>
                <a:gd name="T50" fmla="*/ 187 w 206"/>
                <a:gd name="T51" fmla="*/ 114 h 324"/>
                <a:gd name="T52" fmla="*/ 179 w 206"/>
                <a:gd name="T53" fmla="*/ 136 h 324"/>
                <a:gd name="T54" fmla="*/ 165 w 206"/>
                <a:gd name="T55" fmla="*/ 153 h 324"/>
                <a:gd name="T56" fmla="*/ 150 w 206"/>
                <a:gd name="T57" fmla="*/ 167 h 324"/>
                <a:gd name="T58" fmla="*/ 128 w 206"/>
                <a:gd name="T59" fmla="*/ 175 h 324"/>
                <a:gd name="T60" fmla="*/ 104 w 206"/>
                <a:gd name="T61" fmla="*/ 178 h 324"/>
                <a:gd name="T62" fmla="*/ 100 w 206"/>
                <a:gd name="T63" fmla="*/ 178 h 324"/>
                <a:gd name="T64" fmla="*/ 112 w 206"/>
                <a:gd name="T65" fmla="*/ 191 h 324"/>
                <a:gd name="T66" fmla="*/ 123 w 206"/>
                <a:gd name="T67" fmla="*/ 203 h 324"/>
                <a:gd name="T68" fmla="*/ 131 w 206"/>
                <a:gd name="T69" fmla="*/ 214 h 324"/>
                <a:gd name="T70" fmla="*/ 137 w 206"/>
                <a:gd name="T71" fmla="*/ 224 h 324"/>
                <a:gd name="T72" fmla="*/ 147 w 206"/>
                <a:gd name="T73" fmla="*/ 236 h 324"/>
                <a:gd name="T74" fmla="*/ 158 w 206"/>
                <a:gd name="T75" fmla="*/ 250 h 324"/>
                <a:gd name="T76" fmla="*/ 169 w 206"/>
                <a:gd name="T77" fmla="*/ 267 h 324"/>
                <a:gd name="T78" fmla="*/ 179 w 206"/>
                <a:gd name="T79" fmla="*/ 285 h 324"/>
                <a:gd name="T80" fmla="*/ 190 w 206"/>
                <a:gd name="T81" fmla="*/ 300 h 324"/>
                <a:gd name="T82" fmla="*/ 198 w 206"/>
                <a:gd name="T83" fmla="*/ 313 h 324"/>
                <a:gd name="T84" fmla="*/ 204 w 206"/>
                <a:gd name="T85" fmla="*/ 321 h 324"/>
                <a:gd name="T86" fmla="*/ 206 w 206"/>
                <a:gd name="T87" fmla="*/ 324 h 324"/>
                <a:gd name="T88" fmla="*/ 158 w 206"/>
                <a:gd name="T89" fmla="*/ 324 h 324"/>
                <a:gd name="T90" fmla="*/ 150 w 206"/>
                <a:gd name="T91" fmla="*/ 308 h 324"/>
                <a:gd name="T92" fmla="*/ 137 w 206"/>
                <a:gd name="T93" fmla="*/ 286 h 324"/>
                <a:gd name="T94" fmla="*/ 120 w 206"/>
                <a:gd name="T95" fmla="*/ 261 h 324"/>
                <a:gd name="T96" fmla="*/ 100 w 206"/>
                <a:gd name="T97" fmla="*/ 232 h 324"/>
                <a:gd name="T98" fmla="*/ 75 w 206"/>
                <a:gd name="T99" fmla="*/ 199 h 324"/>
                <a:gd name="T100" fmla="*/ 64 w 206"/>
                <a:gd name="T101" fmla="*/ 186 h 324"/>
                <a:gd name="T102" fmla="*/ 53 w 206"/>
                <a:gd name="T103" fmla="*/ 180 h 324"/>
                <a:gd name="T104" fmla="*/ 39 w 206"/>
                <a:gd name="T105" fmla="*/ 178 h 324"/>
                <a:gd name="T106" fmla="*/ 39 w 206"/>
                <a:gd name="T107" fmla="*/ 324 h 324"/>
                <a:gd name="T108" fmla="*/ 0 w 206"/>
                <a:gd name="T109" fmla="*/ 324 h 324"/>
                <a:gd name="T110" fmla="*/ 0 w 206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324">
                  <a:moveTo>
                    <a:pt x="40" y="33"/>
                  </a:moveTo>
                  <a:lnTo>
                    <a:pt x="40" y="153"/>
                  </a:lnTo>
                  <a:lnTo>
                    <a:pt x="75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50" y="89"/>
                  </a:lnTo>
                  <a:lnTo>
                    <a:pt x="145" y="67"/>
                  </a:lnTo>
                  <a:lnTo>
                    <a:pt x="134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6" y="33"/>
                  </a:lnTo>
                  <a:lnTo>
                    <a:pt x="40" y="33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106" y="2"/>
                  </a:lnTo>
                  <a:lnTo>
                    <a:pt x="128" y="6"/>
                  </a:lnTo>
                  <a:lnTo>
                    <a:pt x="145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79" y="47"/>
                  </a:lnTo>
                  <a:lnTo>
                    <a:pt x="187" y="66"/>
                  </a:lnTo>
                  <a:lnTo>
                    <a:pt x="190" y="89"/>
                  </a:lnTo>
                  <a:lnTo>
                    <a:pt x="187" y="114"/>
                  </a:lnTo>
                  <a:lnTo>
                    <a:pt x="179" y="136"/>
                  </a:lnTo>
                  <a:lnTo>
                    <a:pt x="165" y="153"/>
                  </a:lnTo>
                  <a:lnTo>
                    <a:pt x="150" y="167"/>
                  </a:lnTo>
                  <a:lnTo>
                    <a:pt x="128" y="175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112" y="191"/>
                  </a:lnTo>
                  <a:lnTo>
                    <a:pt x="123" y="203"/>
                  </a:lnTo>
                  <a:lnTo>
                    <a:pt x="131" y="214"/>
                  </a:lnTo>
                  <a:lnTo>
                    <a:pt x="137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79" y="285"/>
                  </a:lnTo>
                  <a:lnTo>
                    <a:pt x="190" y="300"/>
                  </a:lnTo>
                  <a:lnTo>
                    <a:pt x="198" y="313"/>
                  </a:lnTo>
                  <a:lnTo>
                    <a:pt x="204" y="321"/>
                  </a:lnTo>
                  <a:lnTo>
                    <a:pt x="206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7" y="286"/>
                  </a:lnTo>
                  <a:lnTo>
                    <a:pt x="120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8" name="Freeform 43"/>
            <p:cNvSpPr>
              <a:spLocks noEditPoints="1"/>
            </p:cNvSpPr>
            <p:nvPr/>
          </p:nvSpPr>
          <p:spPr bwMode="auto">
            <a:xfrm>
              <a:off x="7018338" y="5353050"/>
              <a:ext cx="338138" cy="514350"/>
            </a:xfrm>
            <a:custGeom>
              <a:avLst/>
              <a:gdLst>
                <a:gd name="T0" fmla="*/ 38 w 213"/>
                <a:gd name="T1" fmla="*/ 292 h 324"/>
                <a:gd name="T2" fmla="*/ 133 w 213"/>
                <a:gd name="T3" fmla="*/ 291 h 324"/>
                <a:gd name="T4" fmla="*/ 163 w 213"/>
                <a:gd name="T5" fmla="*/ 271 h 324"/>
                <a:gd name="T6" fmla="*/ 172 w 213"/>
                <a:gd name="T7" fmla="*/ 232 h 324"/>
                <a:gd name="T8" fmla="*/ 161 w 213"/>
                <a:gd name="T9" fmla="*/ 196 h 324"/>
                <a:gd name="T10" fmla="*/ 133 w 213"/>
                <a:gd name="T11" fmla="*/ 175 h 324"/>
                <a:gd name="T12" fmla="*/ 96 w 213"/>
                <a:gd name="T13" fmla="*/ 172 h 324"/>
                <a:gd name="T14" fmla="*/ 38 w 213"/>
                <a:gd name="T15" fmla="*/ 33 h 324"/>
                <a:gd name="T16" fmla="*/ 94 w 213"/>
                <a:gd name="T17" fmla="*/ 139 h 324"/>
                <a:gd name="T18" fmla="*/ 133 w 213"/>
                <a:gd name="T19" fmla="*/ 135 h 324"/>
                <a:gd name="T20" fmla="*/ 152 w 213"/>
                <a:gd name="T21" fmla="*/ 111 h 324"/>
                <a:gd name="T22" fmla="*/ 156 w 213"/>
                <a:gd name="T23" fmla="*/ 86 h 324"/>
                <a:gd name="T24" fmla="*/ 145 w 213"/>
                <a:gd name="T25" fmla="*/ 53 h 324"/>
                <a:gd name="T26" fmla="*/ 119 w 213"/>
                <a:gd name="T27" fmla="*/ 36 h 324"/>
                <a:gd name="T28" fmla="*/ 85 w 213"/>
                <a:gd name="T29" fmla="*/ 33 h 324"/>
                <a:gd name="T30" fmla="*/ 0 w 213"/>
                <a:gd name="T31" fmla="*/ 0 h 324"/>
                <a:gd name="T32" fmla="*/ 81 w 213"/>
                <a:gd name="T33" fmla="*/ 0 h 324"/>
                <a:gd name="T34" fmla="*/ 122 w 213"/>
                <a:gd name="T35" fmla="*/ 2 h 324"/>
                <a:gd name="T36" fmla="*/ 144 w 213"/>
                <a:gd name="T37" fmla="*/ 8 h 324"/>
                <a:gd name="T38" fmla="*/ 185 w 213"/>
                <a:gd name="T39" fmla="*/ 36 h 324"/>
                <a:gd name="T40" fmla="*/ 199 w 213"/>
                <a:gd name="T41" fmla="*/ 81 h 324"/>
                <a:gd name="T42" fmla="*/ 185 w 213"/>
                <a:gd name="T43" fmla="*/ 125 h 324"/>
                <a:gd name="T44" fmla="*/ 141 w 213"/>
                <a:gd name="T45" fmla="*/ 152 h 324"/>
                <a:gd name="T46" fmla="*/ 172 w 213"/>
                <a:gd name="T47" fmla="*/ 163 h 324"/>
                <a:gd name="T48" fmla="*/ 197 w 213"/>
                <a:gd name="T49" fmla="*/ 183 h 324"/>
                <a:gd name="T50" fmla="*/ 211 w 213"/>
                <a:gd name="T51" fmla="*/ 217 h 324"/>
                <a:gd name="T52" fmla="*/ 210 w 213"/>
                <a:gd name="T53" fmla="*/ 261 h 324"/>
                <a:gd name="T54" fmla="*/ 183 w 213"/>
                <a:gd name="T55" fmla="*/ 302 h 324"/>
                <a:gd name="T56" fmla="*/ 152 w 213"/>
                <a:gd name="T57" fmla="*/ 319 h 324"/>
                <a:gd name="T58" fmla="*/ 128 w 213"/>
                <a:gd name="T59" fmla="*/ 322 h 324"/>
                <a:gd name="T60" fmla="*/ 85 w 213"/>
                <a:gd name="T61" fmla="*/ 324 h 324"/>
                <a:gd name="T62" fmla="*/ 0 w 213"/>
                <a:gd name="T6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324">
                  <a:moveTo>
                    <a:pt x="38" y="172"/>
                  </a:moveTo>
                  <a:lnTo>
                    <a:pt x="38" y="292"/>
                  </a:lnTo>
                  <a:lnTo>
                    <a:pt x="106" y="292"/>
                  </a:lnTo>
                  <a:lnTo>
                    <a:pt x="133" y="291"/>
                  </a:lnTo>
                  <a:lnTo>
                    <a:pt x="150" y="283"/>
                  </a:lnTo>
                  <a:lnTo>
                    <a:pt x="163" y="271"/>
                  </a:lnTo>
                  <a:lnTo>
                    <a:pt x="170" y="253"/>
                  </a:lnTo>
                  <a:lnTo>
                    <a:pt x="172" y="232"/>
                  </a:lnTo>
                  <a:lnTo>
                    <a:pt x="169" y="213"/>
                  </a:lnTo>
                  <a:lnTo>
                    <a:pt x="161" y="196"/>
                  </a:lnTo>
                  <a:lnTo>
                    <a:pt x="149" y="181"/>
                  </a:lnTo>
                  <a:lnTo>
                    <a:pt x="133" y="175"/>
                  </a:lnTo>
                  <a:lnTo>
                    <a:pt x="117" y="172"/>
                  </a:lnTo>
                  <a:lnTo>
                    <a:pt x="96" y="172"/>
                  </a:lnTo>
                  <a:lnTo>
                    <a:pt x="38" y="172"/>
                  </a:lnTo>
                  <a:close/>
                  <a:moveTo>
                    <a:pt x="38" y="33"/>
                  </a:moveTo>
                  <a:lnTo>
                    <a:pt x="38" y="139"/>
                  </a:lnTo>
                  <a:lnTo>
                    <a:pt x="94" y="139"/>
                  </a:lnTo>
                  <a:lnTo>
                    <a:pt x="117" y="138"/>
                  </a:lnTo>
                  <a:lnTo>
                    <a:pt x="133" y="135"/>
                  </a:lnTo>
                  <a:lnTo>
                    <a:pt x="142" y="125"/>
                  </a:lnTo>
                  <a:lnTo>
                    <a:pt x="152" y="111"/>
                  </a:lnTo>
                  <a:lnTo>
                    <a:pt x="155" y="100"/>
                  </a:lnTo>
                  <a:lnTo>
                    <a:pt x="156" y="86"/>
                  </a:lnTo>
                  <a:lnTo>
                    <a:pt x="153" y="69"/>
                  </a:lnTo>
                  <a:lnTo>
                    <a:pt x="145" y="53"/>
                  </a:lnTo>
                  <a:lnTo>
                    <a:pt x="135" y="42"/>
                  </a:lnTo>
                  <a:lnTo>
                    <a:pt x="119" y="36"/>
                  </a:lnTo>
                  <a:lnTo>
                    <a:pt x="105" y="33"/>
                  </a:lnTo>
                  <a:lnTo>
                    <a:pt x="85" y="33"/>
                  </a:lnTo>
                  <a:lnTo>
                    <a:pt x="38" y="33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81" y="0"/>
                  </a:lnTo>
                  <a:lnTo>
                    <a:pt x="105" y="2"/>
                  </a:lnTo>
                  <a:lnTo>
                    <a:pt x="122" y="2"/>
                  </a:lnTo>
                  <a:lnTo>
                    <a:pt x="135" y="5"/>
                  </a:lnTo>
                  <a:lnTo>
                    <a:pt x="144" y="8"/>
                  </a:lnTo>
                  <a:lnTo>
                    <a:pt x="166" y="19"/>
                  </a:lnTo>
                  <a:lnTo>
                    <a:pt x="185" y="36"/>
                  </a:lnTo>
                  <a:lnTo>
                    <a:pt x="195" y="58"/>
                  </a:lnTo>
                  <a:lnTo>
                    <a:pt x="199" y="81"/>
                  </a:lnTo>
                  <a:lnTo>
                    <a:pt x="195" y="105"/>
                  </a:lnTo>
                  <a:lnTo>
                    <a:pt x="185" y="125"/>
                  </a:lnTo>
                  <a:lnTo>
                    <a:pt x="166" y="141"/>
                  </a:lnTo>
                  <a:lnTo>
                    <a:pt x="141" y="152"/>
                  </a:lnTo>
                  <a:lnTo>
                    <a:pt x="158" y="156"/>
                  </a:lnTo>
                  <a:lnTo>
                    <a:pt x="172" y="163"/>
                  </a:lnTo>
                  <a:lnTo>
                    <a:pt x="183" y="169"/>
                  </a:lnTo>
                  <a:lnTo>
                    <a:pt x="197" y="183"/>
                  </a:lnTo>
                  <a:lnTo>
                    <a:pt x="206" y="200"/>
                  </a:lnTo>
                  <a:lnTo>
                    <a:pt x="211" y="217"/>
                  </a:lnTo>
                  <a:lnTo>
                    <a:pt x="213" y="236"/>
                  </a:lnTo>
                  <a:lnTo>
                    <a:pt x="210" y="261"/>
                  </a:lnTo>
                  <a:lnTo>
                    <a:pt x="200" y="285"/>
                  </a:lnTo>
                  <a:lnTo>
                    <a:pt x="183" y="302"/>
                  </a:lnTo>
                  <a:lnTo>
                    <a:pt x="163" y="314"/>
                  </a:lnTo>
                  <a:lnTo>
                    <a:pt x="152" y="319"/>
                  </a:lnTo>
                  <a:lnTo>
                    <a:pt x="141" y="321"/>
                  </a:lnTo>
                  <a:lnTo>
                    <a:pt x="128" y="322"/>
                  </a:lnTo>
                  <a:lnTo>
                    <a:pt x="110" y="324"/>
                  </a:lnTo>
                  <a:lnTo>
                    <a:pt x="85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49" name="Freeform 44"/>
            <p:cNvSpPr>
              <a:spLocks noEditPoints="1"/>
            </p:cNvSpPr>
            <p:nvPr/>
          </p:nvSpPr>
          <p:spPr bwMode="auto">
            <a:xfrm>
              <a:off x="7453313" y="5343525"/>
              <a:ext cx="412750" cy="533400"/>
            </a:xfrm>
            <a:custGeom>
              <a:avLst/>
              <a:gdLst>
                <a:gd name="T0" fmla="*/ 107 w 260"/>
                <a:gd name="T1" fmla="*/ 34 h 336"/>
                <a:gd name="T2" fmla="*/ 71 w 260"/>
                <a:gd name="T3" fmla="*/ 55 h 336"/>
                <a:gd name="T4" fmla="*/ 51 w 260"/>
                <a:gd name="T5" fmla="*/ 94 h 336"/>
                <a:gd name="T6" fmla="*/ 43 w 260"/>
                <a:gd name="T7" fmla="*/ 159 h 336"/>
                <a:gd name="T8" fmla="*/ 50 w 260"/>
                <a:gd name="T9" fmla="*/ 225 h 336"/>
                <a:gd name="T10" fmla="*/ 64 w 260"/>
                <a:gd name="T11" fmla="*/ 272 h 336"/>
                <a:gd name="T12" fmla="*/ 93 w 260"/>
                <a:gd name="T13" fmla="*/ 297 h 336"/>
                <a:gd name="T14" fmla="*/ 132 w 260"/>
                <a:gd name="T15" fmla="*/ 306 h 336"/>
                <a:gd name="T16" fmla="*/ 178 w 260"/>
                <a:gd name="T17" fmla="*/ 294 h 336"/>
                <a:gd name="T18" fmla="*/ 203 w 260"/>
                <a:gd name="T19" fmla="*/ 266 h 336"/>
                <a:gd name="T20" fmla="*/ 214 w 260"/>
                <a:gd name="T21" fmla="*/ 231 h 336"/>
                <a:gd name="T22" fmla="*/ 217 w 260"/>
                <a:gd name="T23" fmla="*/ 180 h 336"/>
                <a:gd name="T24" fmla="*/ 214 w 260"/>
                <a:gd name="T25" fmla="*/ 119 h 336"/>
                <a:gd name="T26" fmla="*/ 201 w 260"/>
                <a:gd name="T27" fmla="*/ 77 h 336"/>
                <a:gd name="T28" fmla="*/ 182 w 260"/>
                <a:gd name="T29" fmla="*/ 50 h 336"/>
                <a:gd name="T30" fmla="*/ 149 w 260"/>
                <a:gd name="T31" fmla="*/ 34 h 336"/>
                <a:gd name="T32" fmla="*/ 129 w 260"/>
                <a:gd name="T33" fmla="*/ 0 h 336"/>
                <a:gd name="T34" fmla="*/ 178 w 260"/>
                <a:gd name="T35" fmla="*/ 9 h 336"/>
                <a:gd name="T36" fmla="*/ 210 w 260"/>
                <a:gd name="T37" fmla="*/ 30 h 336"/>
                <a:gd name="T38" fmla="*/ 231 w 260"/>
                <a:gd name="T39" fmla="*/ 53 h 336"/>
                <a:gd name="T40" fmla="*/ 253 w 260"/>
                <a:gd name="T41" fmla="*/ 105 h 336"/>
                <a:gd name="T42" fmla="*/ 260 w 260"/>
                <a:gd name="T43" fmla="*/ 173 h 336"/>
                <a:gd name="T44" fmla="*/ 253 w 260"/>
                <a:gd name="T45" fmla="*/ 238 h 336"/>
                <a:gd name="T46" fmla="*/ 231 w 260"/>
                <a:gd name="T47" fmla="*/ 286 h 336"/>
                <a:gd name="T48" fmla="*/ 189 w 260"/>
                <a:gd name="T49" fmla="*/ 323 h 336"/>
                <a:gd name="T50" fmla="*/ 131 w 260"/>
                <a:gd name="T51" fmla="*/ 336 h 336"/>
                <a:gd name="T52" fmla="*/ 78 w 260"/>
                <a:gd name="T53" fmla="*/ 325 h 336"/>
                <a:gd name="T54" fmla="*/ 39 w 260"/>
                <a:gd name="T55" fmla="*/ 295 h 336"/>
                <a:gd name="T56" fmla="*/ 10 w 260"/>
                <a:gd name="T57" fmla="*/ 241 h 336"/>
                <a:gd name="T58" fmla="*/ 0 w 260"/>
                <a:gd name="T59" fmla="*/ 167 h 336"/>
                <a:gd name="T60" fmla="*/ 12 w 260"/>
                <a:gd name="T61" fmla="*/ 89 h 336"/>
                <a:gd name="T62" fmla="*/ 45 w 260"/>
                <a:gd name="T63" fmla="*/ 34 h 336"/>
                <a:gd name="T64" fmla="*/ 96 w 260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36">
                  <a:moveTo>
                    <a:pt x="129" y="31"/>
                  </a:moveTo>
                  <a:lnTo>
                    <a:pt x="107" y="34"/>
                  </a:lnTo>
                  <a:lnTo>
                    <a:pt x="87" y="42"/>
                  </a:lnTo>
                  <a:lnTo>
                    <a:pt x="71" y="55"/>
                  </a:lnTo>
                  <a:lnTo>
                    <a:pt x="60" y="70"/>
                  </a:lnTo>
                  <a:lnTo>
                    <a:pt x="51" y="94"/>
                  </a:lnTo>
                  <a:lnTo>
                    <a:pt x="45" y="123"/>
                  </a:lnTo>
                  <a:lnTo>
                    <a:pt x="43" y="159"/>
                  </a:lnTo>
                  <a:lnTo>
                    <a:pt x="45" y="194"/>
                  </a:lnTo>
                  <a:lnTo>
                    <a:pt x="50" y="225"/>
                  </a:lnTo>
                  <a:lnTo>
                    <a:pt x="56" y="252"/>
                  </a:lnTo>
                  <a:lnTo>
                    <a:pt x="64" y="272"/>
                  </a:lnTo>
                  <a:lnTo>
                    <a:pt x="76" y="286"/>
                  </a:lnTo>
                  <a:lnTo>
                    <a:pt x="93" y="297"/>
                  </a:lnTo>
                  <a:lnTo>
                    <a:pt x="112" y="305"/>
                  </a:lnTo>
                  <a:lnTo>
                    <a:pt x="132" y="306"/>
                  </a:lnTo>
                  <a:lnTo>
                    <a:pt x="157" y="303"/>
                  </a:lnTo>
                  <a:lnTo>
                    <a:pt x="178" y="294"/>
                  </a:lnTo>
                  <a:lnTo>
                    <a:pt x="193" y="278"/>
                  </a:lnTo>
                  <a:lnTo>
                    <a:pt x="203" y="266"/>
                  </a:lnTo>
                  <a:lnTo>
                    <a:pt x="209" y="250"/>
                  </a:lnTo>
                  <a:lnTo>
                    <a:pt x="214" y="231"/>
                  </a:lnTo>
                  <a:lnTo>
                    <a:pt x="217" y="208"/>
                  </a:lnTo>
                  <a:lnTo>
                    <a:pt x="217" y="180"/>
                  </a:lnTo>
                  <a:lnTo>
                    <a:pt x="217" y="147"/>
                  </a:lnTo>
                  <a:lnTo>
                    <a:pt x="214" y="119"/>
                  </a:lnTo>
                  <a:lnTo>
                    <a:pt x="209" y="95"/>
                  </a:lnTo>
                  <a:lnTo>
                    <a:pt x="201" y="77"/>
                  </a:lnTo>
                  <a:lnTo>
                    <a:pt x="193" y="62"/>
                  </a:lnTo>
                  <a:lnTo>
                    <a:pt x="182" y="50"/>
                  </a:lnTo>
                  <a:lnTo>
                    <a:pt x="167" y="41"/>
                  </a:lnTo>
                  <a:lnTo>
                    <a:pt x="149" y="34"/>
                  </a:lnTo>
                  <a:lnTo>
                    <a:pt x="129" y="31"/>
                  </a:lnTo>
                  <a:close/>
                  <a:moveTo>
                    <a:pt x="129" y="0"/>
                  </a:moveTo>
                  <a:lnTo>
                    <a:pt x="156" y="3"/>
                  </a:lnTo>
                  <a:lnTo>
                    <a:pt x="178" y="9"/>
                  </a:lnTo>
                  <a:lnTo>
                    <a:pt x="195" y="19"/>
                  </a:lnTo>
                  <a:lnTo>
                    <a:pt x="210" y="30"/>
                  </a:lnTo>
                  <a:lnTo>
                    <a:pt x="221" y="42"/>
                  </a:lnTo>
                  <a:lnTo>
                    <a:pt x="231" y="53"/>
                  </a:lnTo>
                  <a:lnTo>
                    <a:pt x="245" y="78"/>
                  </a:lnTo>
                  <a:lnTo>
                    <a:pt x="253" y="105"/>
                  </a:lnTo>
                  <a:lnTo>
                    <a:pt x="259" y="137"/>
                  </a:lnTo>
                  <a:lnTo>
                    <a:pt x="260" y="173"/>
                  </a:lnTo>
                  <a:lnTo>
                    <a:pt x="259" y="208"/>
                  </a:lnTo>
                  <a:lnTo>
                    <a:pt x="253" y="238"/>
                  </a:lnTo>
                  <a:lnTo>
                    <a:pt x="245" y="264"/>
                  </a:lnTo>
                  <a:lnTo>
                    <a:pt x="231" y="286"/>
                  </a:lnTo>
                  <a:lnTo>
                    <a:pt x="214" y="305"/>
                  </a:lnTo>
                  <a:lnTo>
                    <a:pt x="189" y="323"/>
                  </a:lnTo>
                  <a:lnTo>
                    <a:pt x="162" y="333"/>
                  </a:lnTo>
                  <a:lnTo>
                    <a:pt x="131" y="336"/>
                  </a:lnTo>
                  <a:lnTo>
                    <a:pt x="103" y="333"/>
                  </a:lnTo>
                  <a:lnTo>
                    <a:pt x="78" y="325"/>
                  </a:lnTo>
                  <a:lnTo>
                    <a:pt x="57" y="313"/>
                  </a:lnTo>
                  <a:lnTo>
                    <a:pt x="39" y="295"/>
                  </a:lnTo>
                  <a:lnTo>
                    <a:pt x="21" y="270"/>
                  </a:lnTo>
                  <a:lnTo>
                    <a:pt x="10" y="241"/>
                  </a:lnTo>
                  <a:lnTo>
                    <a:pt x="3" y="206"/>
                  </a:lnTo>
                  <a:lnTo>
                    <a:pt x="0" y="167"/>
                  </a:lnTo>
                  <a:lnTo>
                    <a:pt x="3" y="125"/>
                  </a:lnTo>
                  <a:lnTo>
                    <a:pt x="12" y="89"/>
                  </a:lnTo>
                  <a:lnTo>
                    <a:pt x="26" y="58"/>
                  </a:lnTo>
                  <a:lnTo>
                    <a:pt x="45" y="34"/>
                  </a:lnTo>
                  <a:lnTo>
                    <a:pt x="68" y="16"/>
                  </a:lnTo>
                  <a:lnTo>
                    <a:pt x="9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0" name="Freeform 45"/>
            <p:cNvSpPr>
              <a:spLocks noEditPoints="1"/>
            </p:cNvSpPr>
            <p:nvPr/>
          </p:nvSpPr>
          <p:spPr bwMode="auto">
            <a:xfrm>
              <a:off x="7985126" y="5353050"/>
              <a:ext cx="328613" cy="514350"/>
            </a:xfrm>
            <a:custGeom>
              <a:avLst/>
              <a:gdLst>
                <a:gd name="T0" fmla="*/ 39 w 207"/>
                <a:gd name="T1" fmla="*/ 33 h 324"/>
                <a:gd name="T2" fmla="*/ 39 w 207"/>
                <a:gd name="T3" fmla="*/ 153 h 324"/>
                <a:gd name="T4" fmla="*/ 74 w 207"/>
                <a:gd name="T5" fmla="*/ 153 h 324"/>
                <a:gd name="T6" fmla="*/ 100 w 207"/>
                <a:gd name="T7" fmla="*/ 152 h 324"/>
                <a:gd name="T8" fmla="*/ 119 w 207"/>
                <a:gd name="T9" fmla="*/ 147 h 324"/>
                <a:gd name="T10" fmla="*/ 133 w 207"/>
                <a:gd name="T11" fmla="*/ 138 h 324"/>
                <a:gd name="T12" fmla="*/ 142 w 207"/>
                <a:gd name="T13" fmla="*/ 125 h 324"/>
                <a:gd name="T14" fmla="*/ 147 w 207"/>
                <a:gd name="T15" fmla="*/ 108 h 324"/>
                <a:gd name="T16" fmla="*/ 149 w 207"/>
                <a:gd name="T17" fmla="*/ 89 h 324"/>
                <a:gd name="T18" fmla="*/ 146 w 207"/>
                <a:gd name="T19" fmla="*/ 67 h 324"/>
                <a:gd name="T20" fmla="*/ 135 w 207"/>
                <a:gd name="T21" fmla="*/ 50 h 324"/>
                <a:gd name="T22" fmla="*/ 117 w 207"/>
                <a:gd name="T23" fmla="*/ 39 h 324"/>
                <a:gd name="T24" fmla="*/ 100 w 207"/>
                <a:gd name="T25" fmla="*/ 35 h 324"/>
                <a:gd name="T26" fmla="*/ 77 w 207"/>
                <a:gd name="T27" fmla="*/ 33 h 324"/>
                <a:gd name="T28" fmla="*/ 39 w 207"/>
                <a:gd name="T29" fmla="*/ 33 h 324"/>
                <a:gd name="T30" fmla="*/ 0 w 207"/>
                <a:gd name="T31" fmla="*/ 0 h 324"/>
                <a:gd name="T32" fmla="*/ 77 w 207"/>
                <a:gd name="T33" fmla="*/ 0 h 324"/>
                <a:gd name="T34" fmla="*/ 105 w 207"/>
                <a:gd name="T35" fmla="*/ 2 h 324"/>
                <a:gd name="T36" fmla="*/ 128 w 207"/>
                <a:gd name="T37" fmla="*/ 6 h 324"/>
                <a:gd name="T38" fmla="*/ 146 w 207"/>
                <a:gd name="T39" fmla="*/ 13 h 324"/>
                <a:gd name="T40" fmla="*/ 158 w 207"/>
                <a:gd name="T41" fmla="*/ 20 h 324"/>
                <a:gd name="T42" fmla="*/ 169 w 207"/>
                <a:gd name="T43" fmla="*/ 31 h 324"/>
                <a:gd name="T44" fmla="*/ 180 w 207"/>
                <a:gd name="T45" fmla="*/ 47 h 324"/>
                <a:gd name="T46" fmla="*/ 188 w 207"/>
                <a:gd name="T47" fmla="*/ 66 h 324"/>
                <a:gd name="T48" fmla="*/ 189 w 207"/>
                <a:gd name="T49" fmla="*/ 89 h 324"/>
                <a:gd name="T50" fmla="*/ 188 w 207"/>
                <a:gd name="T51" fmla="*/ 114 h 324"/>
                <a:gd name="T52" fmla="*/ 180 w 207"/>
                <a:gd name="T53" fmla="*/ 136 h 324"/>
                <a:gd name="T54" fmla="*/ 166 w 207"/>
                <a:gd name="T55" fmla="*/ 153 h 324"/>
                <a:gd name="T56" fmla="*/ 149 w 207"/>
                <a:gd name="T57" fmla="*/ 167 h 324"/>
                <a:gd name="T58" fmla="*/ 128 w 207"/>
                <a:gd name="T59" fmla="*/ 175 h 324"/>
                <a:gd name="T60" fmla="*/ 103 w 207"/>
                <a:gd name="T61" fmla="*/ 178 h 324"/>
                <a:gd name="T62" fmla="*/ 99 w 207"/>
                <a:gd name="T63" fmla="*/ 178 h 324"/>
                <a:gd name="T64" fmla="*/ 113 w 207"/>
                <a:gd name="T65" fmla="*/ 191 h 324"/>
                <a:gd name="T66" fmla="*/ 124 w 207"/>
                <a:gd name="T67" fmla="*/ 203 h 324"/>
                <a:gd name="T68" fmla="*/ 132 w 207"/>
                <a:gd name="T69" fmla="*/ 214 h 324"/>
                <a:gd name="T70" fmla="*/ 138 w 207"/>
                <a:gd name="T71" fmla="*/ 224 h 324"/>
                <a:gd name="T72" fmla="*/ 147 w 207"/>
                <a:gd name="T73" fmla="*/ 236 h 324"/>
                <a:gd name="T74" fmla="*/ 158 w 207"/>
                <a:gd name="T75" fmla="*/ 250 h 324"/>
                <a:gd name="T76" fmla="*/ 169 w 207"/>
                <a:gd name="T77" fmla="*/ 267 h 324"/>
                <a:gd name="T78" fmla="*/ 180 w 207"/>
                <a:gd name="T79" fmla="*/ 285 h 324"/>
                <a:gd name="T80" fmla="*/ 191 w 207"/>
                <a:gd name="T81" fmla="*/ 300 h 324"/>
                <a:gd name="T82" fmla="*/ 199 w 207"/>
                <a:gd name="T83" fmla="*/ 313 h 324"/>
                <a:gd name="T84" fmla="*/ 205 w 207"/>
                <a:gd name="T85" fmla="*/ 321 h 324"/>
                <a:gd name="T86" fmla="*/ 207 w 207"/>
                <a:gd name="T87" fmla="*/ 324 h 324"/>
                <a:gd name="T88" fmla="*/ 158 w 207"/>
                <a:gd name="T89" fmla="*/ 324 h 324"/>
                <a:gd name="T90" fmla="*/ 150 w 207"/>
                <a:gd name="T91" fmla="*/ 308 h 324"/>
                <a:gd name="T92" fmla="*/ 138 w 207"/>
                <a:gd name="T93" fmla="*/ 286 h 324"/>
                <a:gd name="T94" fmla="*/ 121 w 207"/>
                <a:gd name="T95" fmla="*/ 261 h 324"/>
                <a:gd name="T96" fmla="*/ 100 w 207"/>
                <a:gd name="T97" fmla="*/ 232 h 324"/>
                <a:gd name="T98" fmla="*/ 75 w 207"/>
                <a:gd name="T99" fmla="*/ 199 h 324"/>
                <a:gd name="T100" fmla="*/ 64 w 207"/>
                <a:gd name="T101" fmla="*/ 186 h 324"/>
                <a:gd name="T102" fmla="*/ 53 w 207"/>
                <a:gd name="T103" fmla="*/ 180 h 324"/>
                <a:gd name="T104" fmla="*/ 39 w 207"/>
                <a:gd name="T105" fmla="*/ 178 h 324"/>
                <a:gd name="T106" fmla="*/ 39 w 207"/>
                <a:gd name="T107" fmla="*/ 324 h 324"/>
                <a:gd name="T108" fmla="*/ 0 w 207"/>
                <a:gd name="T109" fmla="*/ 324 h 324"/>
                <a:gd name="T110" fmla="*/ 0 w 207"/>
                <a:gd name="T1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7" h="324">
                  <a:moveTo>
                    <a:pt x="39" y="33"/>
                  </a:moveTo>
                  <a:lnTo>
                    <a:pt x="39" y="153"/>
                  </a:lnTo>
                  <a:lnTo>
                    <a:pt x="74" y="153"/>
                  </a:lnTo>
                  <a:lnTo>
                    <a:pt x="100" y="152"/>
                  </a:lnTo>
                  <a:lnTo>
                    <a:pt x="119" y="147"/>
                  </a:lnTo>
                  <a:lnTo>
                    <a:pt x="133" y="138"/>
                  </a:lnTo>
                  <a:lnTo>
                    <a:pt x="142" y="125"/>
                  </a:lnTo>
                  <a:lnTo>
                    <a:pt x="147" y="108"/>
                  </a:lnTo>
                  <a:lnTo>
                    <a:pt x="149" y="89"/>
                  </a:lnTo>
                  <a:lnTo>
                    <a:pt x="146" y="67"/>
                  </a:lnTo>
                  <a:lnTo>
                    <a:pt x="135" y="50"/>
                  </a:lnTo>
                  <a:lnTo>
                    <a:pt x="117" y="39"/>
                  </a:lnTo>
                  <a:lnTo>
                    <a:pt x="100" y="35"/>
                  </a:lnTo>
                  <a:lnTo>
                    <a:pt x="77" y="33"/>
                  </a:lnTo>
                  <a:lnTo>
                    <a:pt x="39" y="33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105" y="2"/>
                  </a:lnTo>
                  <a:lnTo>
                    <a:pt x="128" y="6"/>
                  </a:lnTo>
                  <a:lnTo>
                    <a:pt x="146" y="13"/>
                  </a:lnTo>
                  <a:lnTo>
                    <a:pt x="158" y="20"/>
                  </a:lnTo>
                  <a:lnTo>
                    <a:pt x="169" y="31"/>
                  </a:lnTo>
                  <a:lnTo>
                    <a:pt x="180" y="47"/>
                  </a:lnTo>
                  <a:lnTo>
                    <a:pt x="188" y="66"/>
                  </a:lnTo>
                  <a:lnTo>
                    <a:pt x="189" y="89"/>
                  </a:lnTo>
                  <a:lnTo>
                    <a:pt x="188" y="114"/>
                  </a:lnTo>
                  <a:lnTo>
                    <a:pt x="180" y="136"/>
                  </a:lnTo>
                  <a:lnTo>
                    <a:pt x="166" y="153"/>
                  </a:lnTo>
                  <a:lnTo>
                    <a:pt x="149" y="167"/>
                  </a:lnTo>
                  <a:lnTo>
                    <a:pt x="128" y="175"/>
                  </a:lnTo>
                  <a:lnTo>
                    <a:pt x="103" y="178"/>
                  </a:lnTo>
                  <a:lnTo>
                    <a:pt x="99" y="178"/>
                  </a:lnTo>
                  <a:lnTo>
                    <a:pt x="113" y="191"/>
                  </a:lnTo>
                  <a:lnTo>
                    <a:pt x="124" y="203"/>
                  </a:lnTo>
                  <a:lnTo>
                    <a:pt x="132" y="214"/>
                  </a:lnTo>
                  <a:lnTo>
                    <a:pt x="138" y="224"/>
                  </a:lnTo>
                  <a:lnTo>
                    <a:pt x="147" y="236"/>
                  </a:lnTo>
                  <a:lnTo>
                    <a:pt x="158" y="250"/>
                  </a:lnTo>
                  <a:lnTo>
                    <a:pt x="169" y="267"/>
                  </a:lnTo>
                  <a:lnTo>
                    <a:pt x="180" y="285"/>
                  </a:lnTo>
                  <a:lnTo>
                    <a:pt x="191" y="300"/>
                  </a:lnTo>
                  <a:lnTo>
                    <a:pt x="199" y="313"/>
                  </a:lnTo>
                  <a:lnTo>
                    <a:pt x="205" y="321"/>
                  </a:lnTo>
                  <a:lnTo>
                    <a:pt x="207" y="324"/>
                  </a:lnTo>
                  <a:lnTo>
                    <a:pt x="158" y="324"/>
                  </a:lnTo>
                  <a:lnTo>
                    <a:pt x="150" y="308"/>
                  </a:lnTo>
                  <a:lnTo>
                    <a:pt x="138" y="286"/>
                  </a:lnTo>
                  <a:lnTo>
                    <a:pt x="121" y="261"/>
                  </a:lnTo>
                  <a:lnTo>
                    <a:pt x="100" y="232"/>
                  </a:lnTo>
                  <a:lnTo>
                    <a:pt x="75" y="199"/>
                  </a:lnTo>
                  <a:lnTo>
                    <a:pt x="64" y="186"/>
                  </a:lnTo>
                  <a:lnTo>
                    <a:pt x="53" y="180"/>
                  </a:lnTo>
                  <a:lnTo>
                    <a:pt x="39" y="178"/>
                  </a:lnTo>
                  <a:lnTo>
                    <a:pt x="39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  <p:sp>
          <p:nvSpPr>
            <p:cNvPr id="151" name="Freeform 46"/>
            <p:cNvSpPr>
              <a:spLocks/>
            </p:cNvSpPr>
            <p:nvPr/>
          </p:nvSpPr>
          <p:spPr bwMode="auto">
            <a:xfrm>
              <a:off x="8402638" y="5353050"/>
              <a:ext cx="341313" cy="514350"/>
            </a:xfrm>
            <a:custGeom>
              <a:avLst/>
              <a:gdLst>
                <a:gd name="T0" fmla="*/ 0 w 215"/>
                <a:gd name="T1" fmla="*/ 0 h 324"/>
                <a:gd name="T2" fmla="*/ 45 w 215"/>
                <a:gd name="T3" fmla="*/ 0 h 324"/>
                <a:gd name="T4" fmla="*/ 153 w 215"/>
                <a:gd name="T5" fmla="*/ 207 h 324"/>
                <a:gd name="T6" fmla="*/ 162 w 215"/>
                <a:gd name="T7" fmla="*/ 225 h 324"/>
                <a:gd name="T8" fmla="*/ 170 w 215"/>
                <a:gd name="T9" fmla="*/ 244 h 324"/>
                <a:gd name="T10" fmla="*/ 176 w 215"/>
                <a:gd name="T11" fmla="*/ 258 h 324"/>
                <a:gd name="T12" fmla="*/ 181 w 215"/>
                <a:gd name="T13" fmla="*/ 271 h 324"/>
                <a:gd name="T14" fmla="*/ 182 w 215"/>
                <a:gd name="T15" fmla="*/ 275 h 324"/>
                <a:gd name="T16" fmla="*/ 182 w 215"/>
                <a:gd name="T17" fmla="*/ 271 h 324"/>
                <a:gd name="T18" fmla="*/ 182 w 215"/>
                <a:gd name="T19" fmla="*/ 260 h 324"/>
                <a:gd name="T20" fmla="*/ 181 w 215"/>
                <a:gd name="T21" fmla="*/ 242 h 324"/>
                <a:gd name="T22" fmla="*/ 179 w 215"/>
                <a:gd name="T23" fmla="*/ 222 h 324"/>
                <a:gd name="T24" fmla="*/ 179 w 215"/>
                <a:gd name="T25" fmla="*/ 200 h 324"/>
                <a:gd name="T26" fmla="*/ 179 w 215"/>
                <a:gd name="T27" fmla="*/ 177 h 324"/>
                <a:gd name="T28" fmla="*/ 178 w 215"/>
                <a:gd name="T29" fmla="*/ 0 h 324"/>
                <a:gd name="T30" fmla="*/ 215 w 215"/>
                <a:gd name="T31" fmla="*/ 0 h 324"/>
                <a:gd name="T32" fmla="*/ 215 w 215"/>
                <a:gd name="T33" fmla="*/ 324 h 324"/>
                <a:gd name="T34" fmla="*/ 175 w 215"/>
                <a:gd name="T35" fmla="*/ 324 h 324"/>
                <a:gd name="T36" fmla="*/ 72 w 215"/>
                <a:gd name="T37" fmla="*/ 125 h 324"/>
                <a:gd name="T38" fmla="*/ 61 w 215"/>
                <a:gd name="T39" fmla="*/ 106 h 324"/>
                <a:gd name="T40" fmla="*/ 53 w 215"/>
                <a:gd name="T41" fmla="*/ 88 h 324"/>
                <a:gd name="T42" fmla="*/ 45 w 215"/>
                <a:gd name="T43" fmla="*/ 72 h 324"/>
                <a:gd name="T44" fmla="*/ 39 w 215"/>
                <a:gd name="T45" fmla="*/ 60 h 324"/>
                <a:gd name="T46" fmla="*/ 36 w 215"/>
                <a:gd name="T47" fmla="*/ 52 h 324"/>
                <a:gd name="T48" fmla="*/ 34 w 215"/>
                <a:gd name="T49" fmla="*/ 49 h 324"/>
                <a:gd name="T50" fmla="*/ 34 w 215"/>
                <a:gd name="T51" fmla="*/ 53 h 324"/>
                <a:gd name="T52" fmla="*/ 36 w 215"/>
                <a:gd name="T53" fmla="*/ 67 h 324"/>
                <a:gd name="T54" fmla="*/ 37 w 215"/>
                <a:gd name="T55" fmla="*/ 88 h 324"/>
                <a:gd name="T56" fmla="*/ 37 w 215"/>
                <a:gd name="T57" fmla="*/ 111 h 324"/>
                <a:gd name="T58" fmla="*/ 39 w 215"/>
                <a:gd name="T59" fmla="*/ 136 h 324"/>
                <a:gd name="T60" fmla="*/ 40 w 215"/>
                <a:gd name="T61" fmla="*/ 324 h 324"/>
                <a:gd name="T62" fmla="*/ 0 w 215"/>
                <a:gd name="T63" fmla="*/ 324 h 324"/>
                <a:gd name="T64" fmla="*/ 0 w 215"/>
                <a:gd name="T6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5" h="324">
                  <a:moveTo>
                    <a:pt x="0" y="0"/>
                  </a:moveTo>
                  <a:lnTo>
                    <a:pt x="45" y="0"/>
                  </a:lnTo>
                  <a:lnTo>
                    <a:pt x="153" y="207"/>
                  </a:lnTo>
                  <a:lnTo>
                    <a:pt x="162" y="225"/>
                  </a:lnTo>
                  <a:lnTo>
                    <a:pt x="170" y="244"/>
                  </a:lnTo>
                  <a:lnTo>
                    <a:pt x="176" y="258"/>
                  </a:lnTo>
                  <a:lnTo>
                    <a:pt x="181" y="271"/>
                  </a:lnTo>
                  <a:lnTo>
                    <a:pt x="182" y="275"/>
                  </a:lnTo>
                  <a:lnTo>
                    <a:pt x="182" y="271"/>
                  </a:lnTo>
                  <a:lnTo>
                    <a:pt x="182" y="260"/>
                  </a:lnTo>
                  <a:lnTo>
                    <a:pt x="181" y="242"/>
                  </a:lnTo>
                  <a:lnTo>
                    <a:pt x="179" y="222"/>
                  </a:lnTo>
                  <a:lnTo>
                    <a:pt x="179" y="200"/>
                  </a:lnTo>
                  <a:lnTo>
                    <a:pt x="179" y="177"/>
                  </a:lnTo>
                  <a:lnTo>
                    <a:pt x="178" y="0"/>
                  </a:lnTo>
                  <a:lnTo>
                    <a:pt x="215" y="0"/>
                  </a:lnTo>
                  <a:lnTo>
                    <a:pt x="215" y="324"/>
                  </a:lnTo>
                  <a:lnTo>
                    <a:pt x="175" y="324"/>
                  </a:lnTo>
                  <a:lnTo>
                    <a:pt x="72" y="125"/>
                  </a:lnTo>
                  <a:lnTo>
                    <a:pt x="61" y="106"/>
                  </a:lnTo>
                  <a:lnTo>
                    <a:pt x="53" y="88"/>
                  </a:lnTo>
                  <a:lnTo>
                    <a:pt x="45" y="72"/>
                  </a:lnTo>
                  <a:lnTo>
                    <a:pt x="39" y="60"/>
                  </a:lnTo>
                  <a:lnTo>
                    <a:pt x="36" y="52"/>
                  </a:lnTo>
                  <a:lnTo>
                    <a:pt x="34" y="49"/>
                  </a:lnTo>
                  <a:lnTo>
                    <a:pt x="34" y="53"/>
                  </a:lnTo>
                  <a:lnTo>
                    <a:pt x="36" y="67"/>
                  </a:lnTo>
                  <a:lnTo>
                    <a:pt x="37" y="88"/>
                  </a:lnTo>
                  <a:lnTo>
                    <a:pt x="37" y="111"/>
                  </a:lnTo>
                  <a:lnTo>
                    <a:pt x="39" y="136"/>
                  </a:lnTo>
                  <a:lnTo>
                    <a:pt x="40" y="324"/>
                  </a:lnTo>
                  <a:lnTo>
                    <a:pt x="0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B1B3B4"/>
                </a:solidFill>
              </a:endParaRPr>
            </a:p>
          </p:txBody>
        </p:sp>
      </p:grp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33414" y="1268416"/>
            <a:ext cx="11520000" cy="50403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689861" y="6583104"/>
            <a:ext cx="6168586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Intelligent Systems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35050" y="6583104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700" r:id="rId8"/>
    <p:sldLayoutId id="2147483692" r:id="rId9"/>
    <p:sldLayoutId id="2147483691" r:id="rId10"/>
    <p:sldLayoutId id="214748369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6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319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8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63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9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17221" indent="-350846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207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419" indent="-358784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855" indent="-360009" algn="l" defTabSz="42239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rgbClr val="003A80"/>
        </a:buClr>
        <a:buFont typeface="Wingdings" panose="05000000000000000000" pitchFamily="2" charset="2"/>
        <a:buChar char=""/>
        <a:defRPr lang="de-DE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0" indent="-422398" algn="l" defTabSz="9143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6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5" indent="-228580" algn="l" defTabSz="914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9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8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7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6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5" algn="l" defTabSz="914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09" y="3068960"/>
            <a:ext cx="11521180" cy="1152128"/>
          </a:xfrm>
        </p:spPr>
        <p:txBody>
          <a:bodyPr/>
          <a:lstStyle/>
          <a:p>
            <a:r>
              <a:rPr lang="en-US" b="0" dirty="0"/>
              <a:t>Clemens Damke</a:t>
            </a:r>
          </a:p>
          <a:p>
            <a:r>
              <a:rPr lang="en-US" sz="2400" b="0" dirty="0"/>
              <a:t>Intelligent Systems and Machine Learning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cap="small" dirty="0"/>
              <a:t>Spectral Graph Approximation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ISML Seminar, July 2019</a:t>
            </a:r>
          </a:p>
        </p:txBody>
      </p:sp>
    </p:spTree>
    <p:extLst>
      <p:ext uri="{BB962C8B-B14F-4D97-AF65-F5344CB8AC3E}">
        <p14:creationId xmlns:p14="http://schemas.microsoft.com/office/powerpoint/2010/main" val="159463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46E58-2395-478A-95C0-497E9F777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042" y="260648"/>
            <a:ext cx="8467223" cy="591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0A18B9-1ABB-4AEE-9EBC-6D57C1B908A4}"/>
              </a:ext>
            </a:extLst>
          </p:cNvPr>
          <p:cNvGrpSpPr/>
          <p:nvPr/>
        </p:nvGrpSpPr>
        <p:grpSpPr>
          <a:xfrm>
            <a:off x="2556832" y="3201816"/>
            <a:ext cx="7787640" cy="2976180"/>
            <a:chOff x="2556832" y="3201816"/>
            <a:chExt cx="7787640" cy="297618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56E779-82CB-4077-BBED-6A8783168B48}"/>
                </a:ext>
              </a:extLst>
            </p:cNvPr>
            <p:cNvSpPr/>
            <p:nvPr/>
          </p:nvSpPr>
          <p:spPr bwMode="auto">
            <a:xfrm>
              <a:off x="4295800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88F6E7-0423-4B60-99DE-4369431EF72C}"/>
                </a:ext>
              </a:extLst>
            </p:cNvPr>
            <p:cNvSpPr/>
            <p:nvPr/>
          </p:nvSpPr>
          <p:spPr bwMode="auto">
            <a:xfrm>
              <a:off x="2556832" y="3867991"/>
              <a:ext cx="2981355" cy="153602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C7DDB52-017D-4228-B391-4EE2BB40DCA1}"/>
              </a:ext>
            </a:extLst>
          </p:cNvPr>
          <p:cNvGrpSpPr/>
          <p:nvPr/>
        </p:nvGrpSpPr>
        <p:grpSpPr>
          <a:xfrm>
            <a:off x="2495600" y="225635"/>
            <a:ext cx="7848872" cy="2976180"/>
            <a:chOff x="2567608" y="3201816"/>
            <a:chExt cx="7848872" cy="29761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F2C8AE-6795-4804-8FED-CDB3462DA415}"/>
                </a:ext>
              </a:extLst>
            </p:cNvPr>
            <p:cNvSpPr/>
            <p:nvPr/>
          </p:nvSpPr>
          <p:spPr bwMode="auto">
            <a:xfrm>
              <a:off x="4367808" y="3201816"/>
              <a:ext cx="6048672" cy="29761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2DF720-941F-4C6B-95F0-762D30410C4A}"/>
                </a:ext>
              </a:extLst>
            </p:cNvPr>
            <p:cNvSpPr/>
            <p:nvPr/>
          </p:nvSpPr>
          <p:spPr bwMode="auto">
            <a:xfrm>
              <a:off x="2567608" y="4124273"/>
              <a:ext cx="2981355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E30EBD-B26D-42F4-9D91-ABAD40CB2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542" y="1052736"/>
            <a:ext cx="8112223" cy="3968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C8EEB3D-83D1-435D-9C4E-F42764B46416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chemeClr val="tx2"/>
              </a:buClr>
            </a:pPr>
            <a:r>
              <a:rPr lang="en-US" sz="2400" b="1" dirty="0">
                <a:solidFill>
                  <a:srgbClr val="3F6DB1"/>
                </a:solidFill>
              </a:rPr>
              <a:t>What is the effect of coarsening?</a:t>
            </a:r>
          </a:p>
        </p:txBody>
      </p:sp>
    </p:spTree>
    <p:extLst>
      <p:ext uri="{BB962C8B-B14F-4D97-AF65-F5344CB8AC3E}">
        <p14:creationId xmlns:p14="http://schemas.microsoft.com/office/powerpoint/2010/main" val="929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5F3B-13D0-4140-8143-AB159060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SPECTRAL GRAPH THEORY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44E11-117B-410E-9CC1-78756BCDEA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FEC6E-1A3A-4D48-A56F-A3FFEED0F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0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810754" y="1064293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50026 0.000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E32B8C5-6072-4BE4-B835-EC2B4461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D20428-4399-4492-96DE-BF2074ECD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Intelligent Systems and Machine 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56C16D-D68E-4B05-81E3-B143A973E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7749A8-E409-4979-B69E-9080DD9D9D4B}"/>
              </a:ext>
            </a:extLst>
          </p:cNvPr>
          <p:cNvSpPr txBox="1"/>
          <p:nvPr/>
        </p:nvSpPr>
        <p:spPr>
          <a:xfrm>
            <a:off x="3575028" y="5487615"/>
            <a:ext cx="50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1000"/>
              </a:spcAft>
              <a:buClr>
                <a:schemeClr val="tx2"/>
              </a:buClr>
              <a:defRPr sz="2400" b="1">
                <a:solidFill>
                  <a:srgbClr val="3F6DB1"/>
                </a:solidFill>
              </a:defRPr>
            </a:lvl1pPr>
          </a:lstStyle>
          <a:p>
            <a:r>
              <a:rPr lang="en-US" dirty="0"/>
              <a:t>What is the effect of coarsening?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2CAEA76-E6ED-4C85-94BF-629214D48AD3}"/>
              </a:ext>
            </a:extLst>
          </p:cNvPr>
          <p:cNvGrpSpPr/>
          <p:nvPr/>
        </p:nvGrpSpPr>
        <p:grpSpPr>
          <a:xfrm>
            <a:off x="810754" y="1124744"/>
            <a:ext cx="4421150" cy="2487528"/>
            <a:chOff x="810754" y="1124744"/>
            <a:chExt cx="4421150" cy="248752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370D063-12C3-4D21-8CDC-950A500BD271}"/>
                </a:ext>
              </a:extLst>
            </p:cNvPr>
            <p:cNvSpPr txBox="1"/>
            <p:nvPr/>
          </p:nvSpPr>
          <p:spPr>
            <a:xfrm>
              <a:off x="810754" y="2781275"/>
              <a:ext cx="442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1. How to describe a graph‘s overall structure?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A609F16-C1F7-4F70-BC11-23C6EBB8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8305" y="1124744"/>
              <a:ext cx="3566048" cy="172545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66B02B-0ED8-407B-8733-F9E01D8E9587}"/>
              </a:ext>
            </a:extLst>
          </p:cNvPr>
          <p:cNvGrpSpPr/>
          <p:nvPr/>
        </p:nvGrpSpPr>
        <p:grpSpPr>
          <a:xfrm>
            <a:off x="7176120" y="1438326"/>
            <a:ext cx="3987718" cy="2029088"/>
            <a:chOff x="7176120" y="1438326"/>
            <a:chExt cx="3987718" cy="202908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6529407-CB0C-4223-B1CD-1B0A191F3B63}"/>
                </a:ext>
              </a:extLst>
            </p:cNvPr>
            <p:cNvSpPr txBox="1"/>
            <p:nvPr/>
          </p:nvSpPr>
          <p:spPr>
            <a:xfrm>
              <a:off x="7176120" y="3005749"/>
              <a:ext cx="3987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  <a:buClr>
                  <a:schemeClr val="tx2"/>
                </a:buClr>
              </a:pPr>
              <a:r>
                <a:rPr lang="en-US" sz="2400" dirty="0"/>
                <a:t>2. How to coarsen a graph?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E23C3D7-07A5-4830-9F07-6751CD18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002" y="1438326"/>
              <a:ext cx="2381954" cy="1098294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F4C9C6-AFB7-4CB5-B9CF-ACEFD26517BC}"/>
              </a:ext>
            </a:extLst>
          </p:cNvPr>
          <p:cNvGrpSpPr/>
          <p:nvPr/>
        </p:nvGrpSpPr>
        <p:grpSpPr>
          <a:xfrm>
            <a:off x="3266716" y="3717032"/>
            <a:ext cx="5277556" cy="2232247"/>
            <a:chOff x="3266716" y="3717032"/>
            <a:chExt cx="5277556" cy="223224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CEA17C-06DD-4F17-B2F4-F5B7697B6C9E}"/>
                </a:ext>
              </a:extLst>
            </p:cNvPr>
            <p:cNvSpPr txBox="1"/>
            <p:nvPr/>
          </p:nvSpPr>
          <p:spPr>
            <a:xfrm>
              <a:off x="3266716" y="548761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spcAft>
                  <a:spcPts val="1000"/>
                </a:spcAft>
                <a:buClr>
                  <a:schemeClr val="tx2"/>
                </a:buClr>
                <a:defRPr sz="2400" b="1">
                  <a:solidFill>
                    <a:srgbClr val="3F6DB1"/>
                  </a:solidFill>
                </a:defRPr>
              </a:lvl1pPr>
            </a:lstStyle>
            <a:p>
              <a:r>
                <a:rPr lang="en-US" dirty="0"/>
                <a:t>3.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E98B174-D110-4148-B637-B97089D8AB9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7CD6808-2B0F-42C9-9B0B-B3E80FD2B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176" y="3717032"/>
              <a:ext cx="864096" cy="1584176"/>
            </a:xfrm>
            <a:prstGeom prst="straightConnector1">
              <a:avLst/>
            </a:prstGeom>
            <a:ln w="76200">
              <a:solidFill>
                <a:srgbClr val="3F6D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17EDC7C-4BB4-4071-8A79-46D401A065B5}"/>
              </a:ext>
            </a:extLst>
          </p:cNvPr>
          <p:cNvSpPr/>
          <p:nvPr/>
        </p:nvSpPr>
        <p:spPr bwMode="auto">
          <a:xfrm>
            <a:off x="6909353" y="1068476"/>
            <a:ext cx="4421150" cy="2559536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6A8C23-CE9C-4A1C-807A-2ED4A528621E}"/>
              </a:ext>
            </a:extLst>
          </p:cNvPr>
          <p:cNvSpPr/>
          <p:nvPr/>
        </p:nvSpPr>
        <p:spPr bwMode="auto">
          <a:xfrm>
            <a:off x="3266716" y="5373216"/>
            <a:ext cx="5349564" cy="737678"/>
          </a:xfrm>
          <a:prstGeom prst="roundRect">
            <a:avLst>
              <a:gd name="adj" fmla="val 31788"/>
            </a:avLst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theme/theme1.xml><?xml version="1.0" encoding="utf-8"?>
<a:theme xmlns:a="http://schemas.openxmlformats.org/drawingml/2006/main" name="HNI_PPT-Master_ALG_Deutsch_2014_12_12">
  <a:themeElements>
    <a:clrScheme name="Heinz Nixdorf Institut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MA-Hesse</Template>
  <TotalTime>0</TotalTime>
  <Words>156</Words>
  <Application>Microsoft Office PowerPoint</Application>
  <PresentationFormat>Breitbild</PresentationFormat>
  <Paragraphs>35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HNI_PPT-Master_ALG_Deutsch_2014_12_12</vt:lpstr>
      <vt:lpstr>PowerPoint-Präsentation</vt:lpstr>
      <vt:lpstr>MOTIVATION</vt:lpstr>
      <vt:lpstr>MOTIVATION</vt:lpstr>
      <vt:lpstr>OVERVIEW</vt:lpstr>
      <vt:lpstr>1. SPECTRAL GRAPH THEORY</vt:lpstr>
      <vt:lpstr>OVERVIEW</vt:lpstr>
      <vt:lpstr>OVERVIEW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Clemens Damke</cp:lastModifiedBy>
  <cp:revision>818</cp:revision>
  <cp:lastPrinted>2018-11-13T08:44:02Z</cp:lastPrinted>
  <dcterms:created xsi:type="dcterms:W3CDTF">2017-11-06T09:40:14Z</dcterms:created>
  <dcterms:modified xsi:type="dcterms:W3CDTF">2019-07-19T14:17:55Z</dcterms:modified>
</cp:coreProperties>
</file>